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media/image9.jpg" ContentType="image/jpg"/>
  <Override PartName="/ppt/media/image10.jpg" ContentType="image/jpg"/>
  <Override PartName="/ppt/media/image11.jpg" ContentType="image/jpg"/>
  <Override PartName="/ppt/media/image12.jpg" ContentType="image/jpg"/>
  <Override PartName="/ppt/media/image13.jpg" ContentType="image/jpg"/>
  <Override PartName="/ppt/media/image16.jpg" ContentType="image/jpg"/>
  <Override PartName="/ppt/media/image18.jpg" ContentType="image/jpg"/>
  <Override PartName="/ppt/notesSlides/notesSlide1.xml" ContentType="application/vnd.openxmlformats-officedocument.presentationml.notesSlide+xml"/>
  <Override PartName="/ppt/media/image20.jpg" ContentType="image/jpg"/>
  <Override PartName="/ppt/media/image21.jpg" ContentType="image/jpg"/>
  <Override PartName="/ppt/media/image24.jpg" ContentType="image/jpg"/>
  <Override PartName="/ppt/media/image25.jpg" ContentType="image/jpg"/>
  <Override PartName="/ppt/media/image26.jpg" ContentType="image/jpg"/>
  <Override PartName="/ppt/media/image27.jpg" ContentType="image/jpg"/>
  <Override PartName="/ppt/media/image29.jpg" ContentType="image/jpg"/>
  <Override PartName="/ppt/media/image30.jpg" ContentType="image/jpg"/>
  <Override PartName="/ppt/media/image31.jpg" ContentType="image/jpg"/>
  <Override PartName="/ppt/media/image32.jpg" ContentType="image/jpg"/>
  <Override PartName="/ppt/media/image33.jpg" ContentType="image/jpg"/>
  <Override PartName="/ppt/media/image34.jpg" ContentType="image/jpg"/>
  <Override PartName="/ppt/media/image35.jpg" ContentType="image/jpg"/>
  <Override PartName="/ppt/media/image36.jpg" ContentType="image/jpg"/>
  <Override PartName="/ppt/media/image37.jpg" ContentType="image/jp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6" r:id="rId2"/>
    <p:sldId id="257" r:id="rId3"/>
    <p:sldId id="301" r:id="rId4"/>
    <p:sldId id="259" r:id="rId5"/>
    <p:sldId id="264" r:id="rId6"/>
    <p:sldId id="265" r:id="rId7"/>
    <p:sldId id="266" r:id="rId8"/>
    <p:sldId id="267" r:id="rId9"/>
    <p:sldId id="305" r:id="rId10"/>
    <p:sldId id="306" r:id="rId11"/>
    <p:sldId id="270" r:id="rId12"/>
    <p:sldId id="272" r:id="rId13"/>
    <p:sldId id="275" r:id="rId14"/>
    <p:sldId id="277" r:id="rId15"/>
    <p:sldId id="278" r:id="rId16"/>
    <p:sldId id="279" r:id="rId17"/>
    <p:sldId id="280" r:id="rId18"/>
    <p:sldId id="281" r:id="rId19"/>
    <p:sldId id="282" r:id="rId20"/>
    <p:sldId id="283" r:id="rId21"/>
    <p:sldId id="284" r:id="rId22"/>
    <p:sldId id="312" r:id="rId23"/>
    <p:sldId id="285" r:id="rId24"/>
    <p:sldId id="286" r:id="rId25"/>
    <p:sldId id="287" r:id="rId26"/>
    <p:sldId id="288" r:id="rId27"/>
    <p:sldId id="289" r:id="rId28"/>
    <p:sldId id="290" r:id="rId29"/>
    <p:sldId id="291" r:id="rId30"/>
    <p:sldId id="292" r:id="rId31"/>
    <p:sldId id="293" r:id="rId32"/>
    <p:sldId id="294" r:id="rId33"/>
    <p:sldId id="296" r:id="rId34"/>
    <p:sldId id="297" r:id="rId35"/>
    <p:sldId id="298" r:id="rId36"/>
    <p:sldId id="299" r:id="rId37"/>
    <p:sldId id="309" r:id="rId38"/>
    <p:sldId id="308" r:id="rId39"/>
    <p:sldId id="310" r:id="rId40"/>
    <p:sldId id="311" r:id="rId41"/>
    <p:sldId id="300" r:id="rId42"/>
  </p:sldIdLst>
  <p:sldSz cx="9144000" cy="5143500" type="screen16x9"/>
  <p:notesSz cx="9144000" cy="51435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44" autoAdjust="0"/>
    <p:restoredTop sz="94699"/>
  </p:normalViewPr>
  <p:slideViewPr>
    <p:cSldViewPr>
      <p:cViewPr varScale="1">
        <p:scale>
          <a:sx n="140" d="100"/>
          <a:sy n="140" d="100"/>
        </p:scale>
        <p:origin x="414" y="10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257175"/>
          </a:xfrm>
          <a:prstGeom prst="rect">
            <a:avLst/>
          </a:prstGeom>
        </p:spPr>
        <p:txBody>
          <a:bodyPr vert="horz" lIns="91440" tIns="45720" rIns="91440" bIns="45720" rtlCol="0"/>
          <a:lstStyle>
            <a:lvl1pPr algn="r">
              <a:defRPr sz="1200"/>
            </a:lvl1pPr>
          </a:lstStyle>
          <a:p>
            <a:fld id="{DCE5CD2D-EF11-4EEA-A551-BC18B43341BD}" type="datetimeFigureOut">
              <a:rPr lang="en-US" smtClean="0"/>
              <a:t>18/03/2026</a:t>
            </a:fld>
            <a:endParaRPr lang="en-US"/>
          </a:p>
        </p:txBody>
      </p:sp>
      <p:sp>
        <p:nvSpPr>
          <p:cNvPr id="4" name="Slide Image Placeholder 3"/>
          <p:cNvSpPr>
            <a:spLocks noGrp="1" noRot="1" noChangeAspect="1"/>
          </p:cNvSpPr>
          <p:nvPr>
            <p:ph type="sldImg" idx="2"/>
          </p:nvPr>
        </p:nvSpPr>
        <p:spPr>
          <a:xfrm>
            <a:off x="3028950" y="642938"/>
            <a:ext cx="3086100" cy="17367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2474913"/>
            <a:ext cx="7315200" cy="20256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4886325"/>
            <a:ext cx="3962400" cy="2571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4886325"/>
            <a:ext cx="3962400" cy="257175"/>
          </a:xfrm>
          <a:prstGeom prst="rect">
            <a:avLst/>
          </a:prstGeom>
        </p:spPr>
        <p:txBody>
          <a:bodyPr vert="horz" lIns="91440" tIns="45720" rIns="91440" bIns="45720" rtlCol="0" anchor="b"/>
          <a:lstStyle>
            <a:lvl1pPr algn="r">
              <a:defRPr sz="1200"/>
            </a:lvl1pPr>
          </a:lstStyle>
          <a:p>
            <a:fld id="{40184628-EE82-4F85-9DFB-F9A6E78EF1AC}" type="slidenum">
              <a:rPr lang="en-US" smtClean="0"/>
              <a:t>‹#›</a:t>
            </a:fld>
            <a:endParaRPr lang="en-US"/>
          </a:p>
        </p:txBody>
      </p:sp>
    </p:spTree>
    <p:extLst>
      <p:ext uri="{BB962C8B-B14F-4D97-AF65-F5344CB8AC3E}">
        <p14:creationId xmlns:p14="http://schemas.microsoft.com/office/powerpoint/2010/main" val="718569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184628-EE82-4F85-9DFB-F9A6E78EF1AC}" type="slidenum">
              <a:rPr lang="en-US" smtClean="0"/>
              <a:t>28</a:t>
            </a:fld>
            <a:endParaRPr lang="en-US"/>
          </a:p>
        </p:txBody>
      </p:sp>
    </p:spTree>
    <p:extLst>
      <p:ext uri="{BB962C8B-B14F-4D97-AF65-F5344CB8AC3E}">
        <p14:creationId xmlns:p14="http://schemas.microsoft.com/office/powerpoint/2010/main" val="4117272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1080135"/>
          </a:xfrm>
          <a:prstGeom prst="rect">
            <a:avLst/>
          </a:prstGeom>
        </p:spPr>
        <p:txBody>
          <a:bodyPr wrap="square" lIns="0" tIns="0" rIns="0" bIns="0">
            <a:spAutoFit/>
          </a:bodyPr>
          <a:lstStyle>
            <a:lvl1pPr>
              <a:defRPr sz="2200" b="1" i="0">
                <a:solidFill>
                  <a:srgbClr val="006FC0"/>
                </a:solidFill>
                <a:latin typeface="Verdana"/>
                <a:cs typeface="Verdana"/>
              </a:defRPr>
            </a:lvl1pPr>
          </a:lstStyle>
          <a:p>
            <a:endParaRPr/>
          </a:p>
        </p:txBody>
      </p:sp>
      <p:sp>
        <p:nvSpPr>
          <p:cNvPr id="3" name="Holder 3"/>
          <p:cNvSpPr>
            <a:spLocks noGrp="1"/>
          </p:cNvSpPr>
          <p:nvPr>
            <p:ph type="subTitle" idx="4"/>
          </p:nvPr>
        </p:nvSpPr>
        <p:spPr>
          <a:xfrm>
            <a:off x="1371600" y="2880360"/>
            <a:ext cx="6400800" cy="128587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18/03/2026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00" b="1" i="0">
                <a:solidFill>
                  <a:srgbClr val="006FC0"/>
                </a:solidFill>
                <a:latin typeface="Verdana"/>
                <a:cs typeface="Verdana"/>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18/03/2026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00" b="1" i="0">
                <a:solidFill>
                  <a:srgbClr val="006FC0"/>
                </a:solidFill>
                <a:latin typeface="Verdana"/>
                <a:cs typeface="Verdana"/>
              </a:defRPr>
            </a:lvl1pPr>
          </a:lstStyle>
          <a:p>
            <a:endParaRPr/>
          </a:p>
        </p:txBody>
      </p:sp>
      <p:sp>
        <p:nvSpPr>
          <p:cNvPr id="3" name="Holder 3"/>
          <p:cNvSpPr>
            <a:spLocks noGrp="1"/>
          </p:cNvSpPr>
          <p:nvPr>
            <p:ph sz="half" idx="2"/>
          </p:nvPr>
        </p:nvSpPr>
        <p:spPr>
          <a:xfrm>
            <a:off x="457200" y="1183005"/>
            <a:ext cx="3977640" cy="339471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339471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18/03/2026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200" b="1" i="0">
                <a:solidFill>
                  <a:srgbClr val="006FC0"/>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18/03/2026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18/03/2026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52094" y="511810"/>
            <a:ext cx="8039811" cy="360680"/>
          </a:xfrm>
          <a:prstGeom prst="rect">
            <a:avLst/>
          </a:prstGeom>
        </p:spPr>
        <p:txBody>
          <a:bodyPr wrap="square" lIns="0" tIns="0" rIns="0" bIns="0">
            <a:spAutoFit/>
          </a:bodyPr>
          <a:lstStyle>
            <a:lvl1pPr>
              <a:defRPr sz="2200" b="1" i="0">
                <a:solidFill>
                  <a:srgbClr val="006FC0"/>
                </a:solidFill>
                <a:latin typeface="Verdana"/>
                <a:cs typeface="Verdana"/>
              </a:defRPr>
            </a:lvl1pPr>
          </a:lstStyle>
          <a:p>
            <a:endParaRPr/>
          </a:p>
        </p:txBody>
      </p:sp>
      <p:sp>
        <p:nvSpPr>
          <p:cNvPr id="3" name="Holder 3"/>
          <p:cNvSpPr>
            <a:spLocks noGrp="1"/>
          </p:cNvSpPr>
          <p:nvPr>
            <p:ph type="body" idx="1"/>
          </p:nvPr>
        </p:nvSpPr>
        <p:spPr>
          <a:xfrm>
            <a:off x="678031" y="1286852"/>
            <a:ext cx="7788275" cy="294449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4783455"/>
            <a:ext cx="2926080" cy="257175"/>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4783455"/>
            <a:ext cx="2103120" cy="257175"/>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18/03/2026</a:t>
            </a:fld>
            <a:endParaRPr lang="en-US"/>
          </a:p>
        </p:txBody>
      </p:sp>
      <p:sp>
        <p:nvSpPr>
          <p:cNvPr id="6" name="Holder 6"/>
          <p:cNvSpPr>
            <a:spLocks noGrp="1"/>
          </p:cNvSpPr>
          <p:nvPr>
            <p:ph type="sldNum" sz="quarter" idx="7"/>
          </p:nvPr>
        </p:nvSpPr>
        <p:spPr>
          <a:xfrm>
            <a:off x="6583680" y="4783455"/>
            <a:ext cx="2103120" cy="257175"/>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jpg"/></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jpeg"/><Relationship Id="rId1" Type="http://schemas.openxmlformats.org/officeDocument/2006/relationships/slideLayout" Target="../slideLayouts/slideLayout5.xml"/><Relationship Id="rId4" Type="http://schemas.openxmlformats.org/officeDocument/2006/relationships/image" Target="../media/image20.jpg"/></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jpeg"/><Relationship Id="rId1" Type="http://schemas.openxmlformats.org/officeDocument/2006/relationships/slideLayout" Target="../slideLayouts/slideLayout5.xml"/><Relationship Id="rId4" Type="http://schemas.openxmlformats.org/officeDocument/2006/relationships/image" Target="../media/image21.jpg"/></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30.jpg"/><Relationship Id="rId13" Type="http://schemas.openxmlformats.org/officeDocument/2006/relationships/image" Target="../media/image35.jpg"/><Relationship Id="rId3" Type="http://schemas.openxmlformats.org/officeDocument/2006/relationships/image" Target="../media/image25.jpg"/><Relationship Id="rId7" Type="http://schemas.openxmlformats.org/officeDocument/2006/relationships/image" Target="../media/image29.jpg"/><Relationship Id="rId12" Type="http://schemas.openxmlformats.org/officeDocument/2006/relationships/image" Target="../media/image34.jpg"/><Relationship Id="rId2" Type="http://schemas.openxmlformats.org/officeDocument/2006/relationships/image" Target="../media/image22.png"/><Relationship Id="rId1" Type="http://schemas.openxmlformats.org/officeDocument/2006/relationships/slideLayout" Target="../slideLayouts/slideLayout5.xml"/><Relationship Id="rId6" Type="http://schemas.openxmlformats.org/officeDocument/2006/relationships/image" Target="../media/image28.png"/><Relationship Id="rId11" Type="http://schemas.openxmlformats.org/officeDocument/2006/relationships/image" Target="../media/image33.jpg"/><Relationship Id="rId5" Type="http://schemas.openxmlformats.org/officeDocument/2006/relationships/image" Target="../media/image27.jpg"/><Relationship Id="rId15" Type="http://schemas.openxmlformats.org/officeDocument/2006/relationships/image" Target="../media/image37.jpg"/><Relationship Id="rId10" Type="http://schemas.openxmlformats.org/officeDocument/2006/relationships/image" Target="../media/image32.jpg"/><Relationship Id="rId4" Type="http://schemas.openxmlformats.org/officeDocument/2006/relationships/image" Target="../media/image26.jpg"/><Relationship Id="rId9" Type="http://schemas.openxmlformats.org/officeDocument/2006/relationships/image" Target="../media/image31.jpg"/><Relationship Id="rId14" Type="http://schemas.openxmlformats.org/officeDocument/2006/relationships/image" Target="../media/image36.jpg"/></Relationships>
</file>

<file path=ppt/slides/_rels/slide3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2" name="Picture 71" descr="A cartoon of a rabbit and a dragonfly&#10;&#10;Description automatically generated with medium confidence">
            <a:extLst>
              <a:ext uri="{FF2B5EF4-FFF2-40B4-BE49-F238E27FC236}">
                <a16:creationId xmlns:a16="http://schemas.microsoft.com/office/drawing/2014/main" id="{9E58900A-93D8-B993-946B-AC026FECAF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8915400" cy="5143500"/>
          </a:xfrm>
          <a:prstGeom prst="rect">
            <a:avLst/>
          </a:prstGeom>
        </p:spPr>
      </p:pic>
      <p:sp>
        <p:nvSpPr>
          <p:cNvPr id="32" name="object 32"/>
          <p:cNvSpPr/>
          <p:nvPr/>
        </p:nvSpPr>
        <p:spPr>
          <a:xfrm>
            <a:off x="8984906" y="4938369"/>
            <a:ext cx="159385" cy="205740"/>
          </a:xfrm>
          <a:custGeom>
            <a:avLst/>
            <a:gdLst/>
            <a:ahLst/>
            <a:cxnLst/>
            <a:rect l="l" t="t" r="r" b="b"/>
            <a:pathLst>
              <a:path w="159384" h="205739">
                <a:moveTo>
                  <a:pt x="159093" y="0"/>
                </a:moveTo>
                <a:lnTo>
                  <a:pt x="155664" y="0"/>
                </a:lnTo>
                <a:lnTo>
                  <a:pt x="0" y="205130"/>
                </a:lnTo>
                <a:lnTo>
                  <a:pt x="147827" y="205130"/>
                </a:lnTo>
                <a:lnTo>
                  <a:pt x="159093" y="190285"/>
                </a:lnTo>
                <a:lnTo>
                  <a:pt x="159093" y="0"/>
                </a:lnTo>
                <a:close/>
              </a:path>
            </a:pathLst>
          </a:custGeom>
          <a:solidFill>
            <a:srgbClr val="E6E8E8"/>
          </a:solidFill>
        </p:spPr>
        <p:txBody>
          <a:bodyPr wrap="square" lIns="0" tIns="0" rIns="0" bIns="0" rtlCol="0"/>
          <a:lstStyle/>
          <a:p>
            <a:endParaRPr/>
          </a:p>
        </p:txBody>
      </p:sp>
      <p:sp>
        <p:nvSpPr>
          <p:cNvPr id="60" name="object 60"/>
          <p:cNvSpPr txBox="1">
            <a:spLocks noGrp="1"/>
          </p:cNvSpPr>
          <p:nvPr>
            <p:ph type="title"/>
          </p:nvPr>
        </p:nvSpPr>
        <p:spPr>
          <a:xfrm>
            <a:off x="2963926" y="1081862"/>
            <a:ext cx="3216910" cy="635000"/>
          </a:xfrm>
          <a:prstGeom prst="rect">
            <a:avLst/>
          </a:prstGeom>
        </p:spPr>
        <p:txBody>
          <a:bodyPr vert="horz" wrap="square" lIns="0" tIns="12065" rIns="0" bIns="0" rtlCol="0">
            <a:spAutoFit/>
          </a:bodyPr>
          <a:lstStyle/>
          <a:p>
            <a:pPr marL="12700">
              <a:lnSpc>
                <a:spcPct val="100000"/>
              </a:lnSpc>
              <a:spcBef>
                <a:spcPts val="95"/>
              </a:spcBef>
            </a:pPr>
            <a:r>
              <a:rPr sz="4000" spc="-125" dirty="0">
                <a:solidFill>
                  <a:srgbClr val="FF0000"/>
                </a:solidFill>
              </a:rPr>
              <a:t>CHUYÊN</a:t>
            </a:r>
            <a:r>
              <a:rPr sz="4000" spc="-200" dirty="0">
                <a:solidFill>
                  <a:srgbClr val="FF0000"/>
                </a:solidFill>
              </a:rPr>
              <a:t> </a:t>
            </a:r>
            <a:r>
              <a:rPr sz="4000" spc="-25" dirty="0">
                <a:solidFill>
                  <a:srgbClr val="FF0000"/>
                </a:solidFill>
              </a:rPr>
              <a:t>ĐỀ</a:t>
            </a:r>
            <a:endParaRPr sz="4000" dirty="0"/>
          </a:p>
        </p:txBody>
      </p:sp>
      <p:sp>
        <p:nvSpPr>
          <p:cNvPr id="61" name="object 61"/>
          <p:cNvSpPr txBox="1"/>
          <p:nvPr/>
        </p:nvSpPr>
        <p:spPr>
          <a:xfrm>
            <a:off x="1270317" y="2018552"/>
            <a:ext cx="6679565" cy="1306195"/>
          </a:xfrm>
          <a:prstGeom prst="rect">
            <a:avLst/>
          </a:prstGeom>
        </p:spPr>
        <p:txBody>
          <a:bodyPr vert="horz" wrap="square" lIns="0" tIns="12065" rIns="0" bIns="0" rtlCol="0">
            <a:spAutoFit/>
          </a:bodyPr>
          <a:lstStyle/>
          <a:p>
            <a:pPr marL="12700" marR="5080" indent="1068070">
              <a:lnSpc>
                <a:spcPct val="100000"/>
              </a:lnSpc>
              <a:spcBef>
                <a:spcPts val="95"/>
              </a:spcBef>
            </a:pPr>
            <a:r>
              <a:rPr sz="2800" b="1" spc="-150" dirty="0">
                <a:solidFill>
                  <a:srgbClr val="006FC0"/>
                </a:solidFill>
                <a:latin typeface="Verdana"/>
                <a:cs typeface="Verdana"/>
              </a:rPr>
              <a:t>HƯỚNG</a:t>
            </a:r>
            <a:r>
              <a:rPr sz="2800" b="1" spc="-140" dirty="0">
                <a:solidFill>
                  <a:srgbClr val="006FC0"/>
                </a:solidFill>
                <a:latin typeface="Verdana"/>
                <a:cs typeface="Verdana"/>
              </a:rPr>
              <a:t> </a:t>
            </a:r>
            <a:r>
              <a:rPr sz="2800" b="1" spc="-70" dirty="0">
                <a:solidFill>
                  <a:srgbClr val="006FC0"/>
                </a:solidFill>
                <a:latin typeface="Verdana"/>
                <a:cs typeface="Verdana"/>
              </a:rPr>
              <a:t>DẪN</a:t>
            </a:r>
            <a:r>
              <a:rPr sz="2800" b="1" spc="-130" dirty="0">
                <a:solidFill>
                  <a:srgbClr val="006FC0"/>
                </a:solidFill>
                <a:latin typeface="Verdana"/>
                <a:cs typeface="Verdana"/>
              </a:rPr>
              <a:t> </a:t>
            </a:r>
            <a:r>
              <a:rPr sz="2800" b="1" spc="-140" dirty="0">
                <a:solidFill>
                  <a:srgbClr val="006FC0"/>
                </a:solidFill>
                <a:latin typeface="Verdana"/>
                <a:cs typeface="Verdana"/>
              </a:rPr>
              <a:t>SÀNG</a:t>
            </a:r>
            <a:r>
              <a:rPr sz="2800" b="1" spc="-120" dirty="0">
                <a:solidFill>
                  <a:srgbClr val="006FC0"/>
                </a:solidFill>
                <a:latin typeface="Verdana"/>
                <a:cs typeface="Verdana"/>
              </a:rPr>
              <a:t> </a:t>
            </a:r>
            <a:r>
              <a:rPr sz="2800" b="1" spc="-20" dirty="0">
                <a:solidFill>
                  <a:srgbClr val="006FC0"/>
                </a:solidFill>
                <a:latin typeface="Verdana"/>
                <a:cs typeface="Verdana"/>
              </a:rPr>
              <a:t>LỌC, </a:t>
            </a:r>
            <a:r>
              <a:rPr sz="2800" b="1" spc="-90" dirty="0">
                <a:solidFill>
                  <a:srgbClr val="006FC0"/>
                </a:solidFill>
                <a:latin typeface="Verdana"/>
                <a:cs typeface="Verdana"/>
              </a:rPr>
              <a:t>PHÁT</a:t>
            </a:r>
            <a:r>
              <a:rPr sz="2800" b="1" spc="-135" dirty="0">
                <a:solidFill>
                  <a:srgbClr val="006FC0"/>
                </a:solidFill>
                <a:latin typeface="Verdana"/>
                <a:cs typeface="Verdana"/>
              </a:rPr>
              <a:t> </a:t>
            </a:r>
            <a:r>
              <a:rPr sz="2800" b="1" spc="-229" dirty="0">
                <a:solidFill>
                  <a:srgbClr val="006FC0"/>
                </a:solidFill>
                <a:latin typeface="Verdana"/>
                <a:cs typeface="Verdana"/>
              </a:rPr>
              <a:t>HIỆN</a:t>
            </a:r>
            <a:r>
              <a:rPr sz="2800" b="1" spc="-135" dirty="0">
                <a:solidFill>
                  <a:srgbClr val="006FC0"/>
                </a:solidFill>
                <a:latin typeface="Verdana"/>
                <a:cs typeface="Verdana"/>
              </a:rPr>
              <a:t> </a:t>
            </a:r>
            <a:r>
              <a:rPr sz="2800" b="1" spc="-150" dirty="0">
                <a:solidFill>
                  <a:srgbClr val="006FC0"/>
                </a:solidFill>
                <a:latin typeface="Verdana"/>
                <a:cs typeface="Verdana"/>
              </a:rPr>
              <a:t>SỚM</a:t>
            </a:r>
            <a:r>
              <a:rPr sz="2800" b="1" spc="-140" dirty="0">
                <a:solidFill>
                  <a:srgbClr val="006FC0"/>
                </a:solidFill>
                <a:latin typeface="Verdana"/>
                <a:cs typeface="Verdana"/>
              </a:rPr>
              <a:t> </a:t>
            </a:r>
            <a:r>
              <a:rPr sz="2800" b="1" spc="-130" dirty="0">
                <a:solidFill>
                  <a:srgbClr val="006FC0"/>
                </a:solidFill>
                <a:latin typeface="Verdana"/>
                <a:cs typeface="Verdana"/>
              </a:rPr>
              <a:t>TRẺ</a:t>
            </a:r>
            <a:r>
              <a:rPr sz="2800" b="1" spc="-140" dirty="0">
                <a:solidFill>
                  <a:srgbClr val="006FC0"/>
                </a:solidFill>
                <a:latin typeface="Verdana"/>
                <a:cs typeface="Verdana"/>
              </a:rPr>
              <a:t> </a:t>
            </a:r>
            <a:r>
              <a:rPr sz="2800" b="1" spc="-135" dirty="0">
                <a:solidFill>
                  <a:srgbClr val="006FC0"/>
                </a:solidFill>
                <a:latin typeface="Verdana"/>
                <a:cs typeface="Verdana"/>
              </a:rPr>
              <a:t>KHUYẾT</a:t>
            </a:r>
            <a:r>
              <a:rPr sz="2800" b="1" spc="-125" dirty="0">
                <a:solidFill>
                  <a:srgbClr val="006FC0"/>
                </a:solidFill>
                <a:latin typeface="Verdana"/>
                <a:cs typeface="Verdana"/>
              </a:rPr>
              <a:t> </a:t>
            </a:r>
            <a:r>
              <a:rPr sz="2800" b="1" spc="-25" dirty="0">
                <a:solidFill>
                  <a:srgbClr val="006FC0"/>
                </a:solidFill>
                <a:latin typeface="Verdana"/>
                <a:cs typeface="Verdana"/>
              </a:rPr>
              <a:t>TẬT </a:t>
            </a:r>
            <a:r>
              <a:rPr sz="2800" b="1" spc="-140" dirty="0">
                <a:solidFill>
                  <a:srgbClr val="006FC0"/>
                </a:solidFill>
                <a:latin typeface="Verdana"/>
                <a:cs typeface="Verdana"/>
              </a:rPr>
              <a:t>TRONG</a:t>
            </a:r>
            <a:r>
              <a:rPr sz="2800" b="1" spc="-155" dirty="0">
                <a:solidFill>
                  <a:srgbClr val="006FC0"/>
                </a:solidFill>
                <a:latin typeface="Verdana"/>
                <a:cs typeface="Verdana"/>
              </a:rPr>
              <a:t> </a:t>
            </a:r>
            <a:r>
              <a:rPr sz="2800" b="1" spc="-100" dirty="0">
                <a:solidFill>
                  <a:srgbClr val="006FC0"/>
                </a:solidFill>
                <a:latin typeface="Verdana"/>
                <a:cs typeface="Verdana"/>
              </a:rPr>
              <a:t>CƠ</a:t>
            </a:r>
            <a:r>
              <a:rPr sz="2800" b="1" spc="-165" dirty="0">
                <a:solidFill>
                  <a:srgbClr val="006FC0"/>
                </a:solidFill>
                <a:latin typeface="Verdana"/>
                <a:cs typeface="Verdana"/>
              </a:rPr>
              <a:t> </a:t>
            </a:r>
            <a:r>
              <a:rPr sz="2800" b="1" spc="-210" dirty="0">
                <a:solidFill>
                  <a:srgbClr val="006FC0"/>
                </a:solidFill>
                <a:latin typeface="Verdana"/>
                <a:cs typeface="Verdana"/>
              </a:rPr>
              <a:t>SỞ</a:t>
            </a:r>
            <a:r>
              <a:rPr sz="2800" b="1" spc="-170" dirty="0">
                <a:solidFill>
                  <a:srgbClr val="006FC0"/>
                </a:solidFill>
                <a:latin typeface="Verdana"/>
                <a:cs typeface="Verdana"/>
              </a:rPr>
              <a:t> </a:t>
            </a:r>
            <a:r>
              <a:rPr sz="2800" b="1" spc="-215" dirty="0">
                <a:solidFill>
                  <a:srgbClr val="006FC0"/>
                </a:solidFill>
                <a:latin typeface="Verdana"/>
                <a:cs typeface="Verdana"/>
              </a:rPr>
              <a:t>GIÁO</a:t>
            </a:r>
            <a:r>
              <a:rPr sz="2800" b="1" spc="-150" dirty="0">
                <a:solidFill>
                  <a:srgbClr val="006FC0"/>
                </a:solidFill>
                <a:latin typeface="Verdana"/>
                <a:cs typeface="Verdana"/>
              </a:rPr>
              <a:t> </a:t>
            </a:r>
            <a:r>
              <a:rPr sz="2800" b="1" dirty="0">
                <a:solidFill>
                  <a:srgbClr val="006FC0"/>
                </a:solidFill>
                <a:latin typeface="Verdana"/>
                <a:cs typeface="Verdana"/>
              </a:rPr>
              <a:t>DỤC</a:t>
            </a:r>
            <a:r>
              <a:rPr sz="2800" b="1" spc="-170" dirty="0">
                <a:solidFill>
                  <a:srgbClr val="006FC0"/>
                </a:solidFill>
                <a:latin typeface="Verdana"/>
                <a:cs typeface="Verdana"/>
              </a:rPr>
              <a:t> </a:t>
            </a:r>
            <a:r>
              <a:rPr sz="2800" b="1" dirty="0">
                <a:solidFill>
                  <a:srgbClr val="006FC0"/>
                </a:solidFill>
                <a:latin typeface="Verdana"/>
                <a:cs typeface="Verdana"/>
              </a:rPr>
              <a:t>MẦM</a:t>
            </a:r>
            <a:r>
              <a:rPr sz="2800" b="1" spc="-145" dirty="0">
                <a:solidFill>
                  <a:srgbClr val="006FC0"/>
                </a:solidFill>
                <a:latin typeface="Verdana"/>
                <a:cs typeface="Verdana"/>
              </a:rPr>
              <a:t> </a:t>
            </a:r>
            <a:r>
              <a:rPr sz="2800" b="1" spc="-50" dirty="0">
                <a:solidFill>
                  <a:srgbClr val="006FC0"/>
                </a:solidFill>
                <a:latin typeface="Verdana"/>
                <a:cs typeface="Verdana"/>
              </a:rPr>
              <a:t>NON</a:t>
            </a:r>
            <a:endParaRPr sz="2800" dirty="0">
              <a:latin typeface="Verdana"/>
              <a:cs typeface="Verdana"/>
            </a:endParaRPr>
          </a:p>
        </p:txBody>
      </p:sp>
      <p:sp>
        <p:nvSpPr>
          <p:cNvPr id="62" name="object 62"/>
          <p:cNvSpPr txBox="1"/>
          <p:nvPr/>
        </p:nvSpPr>
        <p:spPr>
          <a:xfrm>
            <a:off x="2895600" y="3778373"/>
            <a:ext cx="3429000" cy="258404"/>
          </a:xfrm>
          <a:prstGeom prst="rect">
            <a:avLst/>
          </a:prstGeom>
        </p:spPr>
        <p:txBody>
          <a:bodyPr vert="horz" wrap="square" lIns="0" tIns="12065" rIns="0" bIns="0" rtlCol="0">
            <a:spAutoFit/>
          </a:bodyPr>
          <a:lstStyle/>
          <a:p>
            <a:pPr marL="12700" algn="ctr">
              <a:lnSpc>
                <a:spcPct val="100000"/>
              </a:lnSpc>
              <a:spcBef>
                <a:spcPts val="95"/>
              </a:spcBef>
            </a:pPr>
            <a:r>
              <a:rPr sz="1600" b="1" i="1" spc="-40" dirty="0">
                <a:solidFill>
                  <a:schemeClr val="accent1">
                    <a:lumMod val="50000"/>
                  </a:schemeClr>
                </a:solidFill>
                <a:latin typeface="Traditional Arabic" panose="02020603050405020304" pitchFamily="18" charset="-78"/>
                <a:cs typeface="Traditional Arabic" panose="02020603050405020304" pitchFamily="18" charset="-78"/>
              </a:rPr>
              <a:t>Ninh</a:t>
            </a:r>
            <a:r>
              <a:rPr sz="1600" b="1" i="1" spc="-95" dirty="0">
                <a:solidFill>
                  <a:schemeClr val="accent1">
                    <a:lumMod val="50000"/>
                  </a:schemeClr>
                </a:solidFill>
                <a:latin typeface="Traditional Arabic" panose="02020603050405020304" pitchFamily="18" charset="-78"/>
                <a:cs typeface="Traditional Arabic" panose="02020603050405020304" pitchFamily="18" charset="-78"/>
              </a:rPr>
              <a:t> Bình,</a:t>
            </a:r>
            <a:r>
              <a:rPr sz="1600" b="1" i="1" spc="-100" dirty="0">
                <a:solidFill>
                  <a:schemeClr val="accent1">
                    <a:lumMod val="50000"/>
                  </a:schemeClr>
                </a:solidFill>
                <a:latin typeface="Traditional Arabic" panose="02020603050405020304" pitchFamily="18" charset="-78"/>
                <a:cs typeface="Traditional Arabic" panose="02020603050405020304" pitchFamily="18" charset="-78"/>
              </a:rPr>
              <a:t> </a:t>
            </a:r>
            <a:r>
              <a:rPr lang="en-US" sz="1600" b="1" i="1" spc="-100" dirty="0">
                <a:solidFill>
                  <a:schemeClr val="accent1">
                    <a:lumMod val="50000"/>
                  </a:schemeClr>
                </a:solidFill>
                <a:latin typeface="Traditional Arabic" panose="02020603050405020304" pitchFamily="18" charset="-78"/>
                <a:cs typeface="Traditional Arabic" panose="02020603050405020304" pitchFamily="18" charset="-78"/>
              </a:rPr>
              <a:t> </a:t>
            </a:r>
            <a:r>
              <a:rPr lang="en-US" sz="1600" b="1" i="1" spc="-100" dirty="0" err="1">
                <a:solidFill>
                  <a:schemeClr val="accent1">
                    <a:lumMod val="50000"/>
                  </a:schemeClr>
                </a:solidFill>
                <a:latin typeface="Traditional Arabic" panose="02020603050405020304" pitchFamily="18" charset="-78"/>
                <a:cs typeface="Traditional Arabic" panose="02020603050405020304" pitchFamily="18" charset="-78"/>
              </a:rPr>
              <a:t>ngày</a:t>
            </a:r>
            <a:r>
              <a:rPr lang="en-US" sz="1600" b="1" i="1" spc="-100" dirty="0">
                <a:solidFill>
                  <a:schemeClr val="accent1">
                    <a:lumMod val="50000"/>
                  </a:schemeClr>
                </a:solidFill>
                <a:latin typeface="Traditional Arabic" panose="02020603050405020304" pitchFamily="18" charset="-78"/>
                <a:cs typeface="Traditional Arabic" panose="02020603050405020304" pitchFamily="18" charset="-78"/>
              </a:rPr>
              <a:t>         </a:t>
            </a:r>
            <a:r>
              <a:rPr sz="1600" b="1" i="1" dirty="0" err="1">
                <a:solidFill>
                  <a:schemeClr val="accent1">
                    <a:lumMod val="50000"/>
                  </a:schemeClr>
                </a:solidFill>
                <a:latin typeface="Traditional Arabic" panose="02020603050405020304" pitchFamily="18" charset="-78"/>
                <a:cs typeface="Traditional Arabic" panose="02020603050405020304" pitchFamily="18" charset="-78"/>
              </a:rPr>
              <a:t>tháng</a:t>
            </a:r>
            <a:r>
              <a:rPr lang="en-US" sz="1600" b="1" i="1" spc="-55" dirty="0">
                <a:solidFill>
                  <a:schemeClr val="accent1">
                    <a:lumMod val="50000"/>
                  </a:schemeClr>
                </a:solidFill>
                <a:latin typeface="Traditional Arabic" panose="02020603050405020304" pitchFamily="18" charset="-78"/>
                <a:cs typeface="Traditional Arabic" panose="02020603050405020304" pitchFamily="18" charset="-78"/>
              </a:rPr>
              <a:t> 0</a:t>
            </a:r>
            <a:r>
              <a:rPr lang="en-US" sz="1600" b="1" i="1" spc="-20" dirty="0">
                <a:solidFill>
                  <a:schemeClr val="accent1">
                    <a:lumMod val="50000"/>
                  </a:schemeClr>
                </a:solidFill>
                <a:latin typeface="Traditional Arabic" panose="02020603050405020304" pitchFamily="18" charset="-78"/>
                <a:cs typeface="Traditional Arabic" panose="02020603050405020304" pitchFamily="18" charset="-78"/>
              </a:rPr>
              <a:t>1</a:t>
            </a:r>
            <a:r>
              <a:rPr sz="1600" b="1" i="1" spc="-95" dirty="0">
                <a:solidFill>
                  <a:schemeClr val="accent1">
                    <a:lumMod val="50000"/>
                  </a:schemeClr>
                </a:solidFill>
                <a:latin typeface="Traditional Arabic" panose="02020603050405020304" pitchFamily="18" charset="-78"/>
                <a:cs typeface="Traditional Arabic" panose="02020603050405020304" pitchFamily="18" charset="-78"/>
              </a:rPr>
              <a:t> </a:t>
            </a:r>
            <a:r>
              <a:rPr sz="1600" b="1" i="1" spc="55" dirty="0" err="1">
                <a:solidFill>
                  <a:schemeClr val="accent1">
                    <a:lumMod val="50000"/>
                  </a:schemeClr>
                </a:solidFill>
                <a:latin typeface="Traditional Arabic" panose="02020603050405020304" pitchFamily="18" charset="-78"/>
                <a:cs typeface="Traditional Arabic" panose="02020603050405020304" pitchFamily="18" charset="-78"/>
              </a:rPr>
              <a:t>năm</a:t>
            </a:r>
            <a:r>
              <a:rPr sz="1600" b="1" i="1" spc="-75" dirty="0">
                <a:solidFill>
                  <a:schemeClr val="accent1">
                    <a:lumMod val="50000"/>
                  </a:schemeClr>
                </a:solidFill>
                <a:latin typeface="Traditional Arabic" panose="02020603050405020304" pitchFamily="18" charset="-78"/>
                <a:cs typeface="Traditional Arabic" panose="02020603050405020304" pitchFamily="18" charset="-78"/>
              </a:rPr>
              <a:t> </a:t>
            </a:r>
            <a:r>
              <a:rPr sz="1600" b="1" i="1" spc="-20" dirty="0">
                <a:solidFill>
                  <a:schemeClr val="accent1">
                    <a:lumMod val="50000"/>
                  </a:schemeClr>
                </a:solidFill>
                <a:latin typeface="Traditional Arabic" panose="02020603050405020304" pitchFamily="18" charset="-78"/>
                <a:cs typeface="Traditional Arabic" panose="02020603050405020304" pitchFamily="18" charset="-78"/>
              </a:rPr>
              <a:t>202</a:t>
            </a:r>
            <a:r>
              <a:rPr lang="en-US" sz="1600" b="1" i="1" spc="-20" dirty="0">
                <a:solidFill>
                  <a:schemeClr val="accent1">
                    <a:lumMod val="50000"/>
                  </a:schemeClr>
                </a:solidFill>
                <a:latin typeface="Traditional Arabic" panose="02020603050405020304" pitchFamily="18" charset="-78"/>
                <a:cs typeface="Traditional Arabic" panose="02020603050405020304" pitchFamily="18" charset="-78"/>
              </a:rPr>
              <a:t>6</a:t>
            </a:r>
            <a:endParaRPr sz="1600" b="1" i="1" dirty="0">
              <a:solidFill>
                <a:schemeClr val="accent1">
                  <a:lumMod val="50000"/>
                </a:schemeClr>
              </a:solidFill>
              <a:latin typeface="Traditional Arabic" panose="02020603050405020304" pitchFamily="18" charset="-78"/>
              <a:cs typeface="Traditional Arabic" panose="02020603050405020304" pitchFamily="18" charset="-78"/>
            </a:endParaRPr>
          </a:p>
        </p:txBody>
      </p:sp>
      <p:sp>
        <p:nvSpPr>
          <p:cNvPr id="7" name="object 60"/>
          <p:cNvSpPr txBox="1">
            <a:spLocks/>
          </p:cNvSpPr>
          <p:nvPr/>
        </p:nvSpPr>
        <p:spPr>
          <a:xfrm>
            <a:off x="2019426" y="380952"/>
            <a:ext cx="5105400" cy="319959"/>
          </a:xfrm>
          <a:prstGeom prst="rect">
            <a:avLst/>
          </a:prstGeom>
        </p:spPr>
        <p:txBody>
          <a:bodyPr vert="horz" wrap="square" lIns="0" tIns="12065" rIns="0" bIns="0" rtlCol="0">
            <a:spAutoFit/>
          </a:bodyPr>
          <a:lstStyle>
            <a:lvl1pPr>
              <a:defRPr sz="2200" b="1" i="0">
                <a:solidFill>
                  <a:srgbClr val="006FC0"/>
                </a:solidFill>
                <a:latin typeface="Verdana"/>
                <a:ea typeface="+mj-ea"/>
                <a:cs typeface="Verdana"/>
              </a:defRPr>
            </a:lvl1pPr>
          </a:lstStyle>
          <a:p>
            <a:pPr marL="12700" algn="ctr">
              <a:spcBef>
                <a:spcPts val="95"/>
              </a:spcBef>
            </a:pPr>
            <a:r>
              <a:rPr lang="en-US" sz="2000" dirty="0">
                <a:solidFill>
                  <a:schemeClr val="accent1">
                    <a:lumMod val="75000"/>
                  </a:schemeClr>
                </a:solidFill>
                <a:latin typeface="Times New Roman" panose="02020603050405020304" pitchFamily="18" charset="0"/>
                <a:cs typeface="Times New Roman" panose="02020603050405020304" pitchFamily="18" charset="0"/>
              </a:rPr>
              <a:t>SỞ GIÁO DỤC VÀ ĐÀO TẠO NINH BÌNH</a:t>
            </a:r>
          </a:p>
        </p:txBody>
      </p:sp>
      <p:cxnSp>
        <p:nvCxnSpPr>
          <p:cNvPr id="3" name="Straight Connector 2"/>
          <p:cNvCxnSpPr/>
          <p:nvPr/>
        </p:nvCxnSpPr>
        <p:spPr>
          <a:xfrm>
            <a:off x="2286000" y="700911"/>
            <a:ext cx="4572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A cartoon of a rabbit and a dragonfly&#10;&#10;Description automatically generated with medium confidence">
            <a:extLst>
              <a:ext uri="{FF2B5EF4-FFF2-40B4-BE49-F238E27FC236}">
                <a16:creationId xmlns:a16="http://schemas.microsoft.com/office/drawing/2014/main" id="{27B7439F-8223-0821-FD0C-3B0FC3B4F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664641" y="285384"/>
            <a:ext cx="8039811" cy="360680"/>
          </a:xfrm>
          <a:prstGeom prst="rect">
            <a:avLst/>
          </a:prstGeom>
        </p:spPr>
        <p:txBody>
          <a:bodyPr vert="horz" wrap="square" lIns="0" tIns="12065" rIns="0" bIns="0" rtlCol="0">
            <a:spAutoFit/>
          </a:bodyPr>
          <a:lstStyle/>
          <a:p>
            <a:pPr marL="351155">
              <a:lnSpc>
                <a:spcPct val="100000"/>
              </a:lnSpc>
              <a:spcBef>
                <a:spcPts val="95"/>
              </a:spcBef>
            </a:pPr>
            <a:r>
              <a:rPr spc="-254" dirty="0"/>
              <a:t>2.</a:t>
            </a:r>
            <a:r>
              <a:rPr spc="-130" dirty="0"/>
              <a:t> </a:t>
            </a:r>
            <a:r>
              <a:rPr spc="-35" dirty="0"/>
              <a:t>Các</a:t>
            </a:r>
            <a:r>
              <a:rPr spc="-110" dirty="0"/>
              <a:t> </a:t>
            </a:r>
            <a:r>
              <a:rPr spc="-80" dirty="0"/>
              <a:t>dấu</a:t>
            </a:r>
            <a:r>
              <a:rPr spc="-114" dirty="0"/>
              <a:t> </a:t>
            </a:r>
            <a:r>
              <a:rPr spc="-75" dirty="0"/>
              <a:t>hiệu</a:t>
            </a:r>
            <a:r>
              <a:rPr spc="-100" dirty="0"/>
              <a:t> </a:t>
            </a:r>
            <a:r>
              <a:rPr spc="-60" dirty="0"/>
              <a:t>nguy</a:t>
            </a:r>
            <a:r>
              <a:rPr spc="-105" dirty="0"/>
              <a:t> </a:t>
            </a:r>
            <a:r>
              <a:rPr spc="-35" dirty="0"/>
              <a:t>cơ</a:t>
            </a:r>
            <a:r>
              <a:rPr spc="-130" dirty="0"/>
              <a:t> </a:t>
            </a:r>
            <a:r>
              <a:rPr spc="-75" dirty="0"/>
              <a:t>khuyết</a:t>
            </a:r>
            <a:r>
              <a:rPr spc="-85" dirty="0"/>
              <a:t> </a:t>
            </a:r>
            <a:r>
              <a:rPr spc="-90" dirty="0"/>
              <a:t>tật</a:t>
            </a:r>
            <a:r>
              <a:rPr spc="-105" dirty="0"/>
              <a:t> </a:t>
            </a:r>
            <a:r>
              <a:rPr spc="-85" dirty="0"/>
              <a:t>ở</a:t>
            </a:r>
            <a:r>
              <a:rPr spc="-130" dirty="0"/>
              <a:t> </a:t>
            </a:r>
            <a:r>
              <a:rPr spc="-100" dirty="0"/>
              <a:t>trẻ</a:t>
            </a:r>
            <a:r>
              <a:rPr spc="-114" dirty="0"/>
              <a:t> </a:t>
            </a:r>
            <a:r>
              <a:rPr spc="-60" dirty="0"/>
              <a:t>mầm</a:t>
            </a:r>
            <a:r>
              <a:rPr spc="-105" dirty="0"/>
              <a:t> </a:t>
            </a:r>
            <a:r>
              <a:rPr spc="-25" dirty="0"/>
              <a:t>non</a:t>
            </a:r>
          </a:p>
        </p:txBody>
      </p:sp>
      <p:sp>
        <p:nvSpPr>
          <p:cNvPr id="39" name="object 39"/>
          <p:cNvSpPr txBox="1"/>
          <p:nvPr/>
        </p:nvSpPr>
        <p:spPr>
          <a:xfrm>
            <a:off x="599020" y="1069079"/>
            <a:ext cx="7869759" cy="566181"/>
          </a:xfrm>
          <a:prstGeom prst="rect">
            <a:avLst/>
          </a:prstGeom>
        </p:spPr>
        <p:txBody>
          <a:bodyPr vert="horz" wrap="square" lIns="0" tIns="12065" rIns="0" bIns="0" rtlCol="0">
            <a:spAutoFit/>
          </a:bodyPr>
          <a:lstStyle/>
          <a:p>
            <a:pPr marL="12700" marR="5080" algn="l">
              <a:spcBef>
                <a:spcPts val="95"/>
              </a:spcBef>
            </a:pPr>
            <a:r>
              <a:rPr lang="vi-VN" b="1" dirty="0">
                <a:solidFill>
                  <a:srgbClr val="006FC0"/>
                </a:solidFill>
                <a:latin typeface="Times New Roman"/>
                <a:cs typeface="Times New Roman"/>
              </a:rPr>
              <a:t>2.1. </a:t>
            </a:r>
            <a:r>
              <a:rPr b="1" dirty="0" err="1">
                <a:solidFill>
                  <a:srgbClr val="006FC0"/>
                </a:solidFill>
                <a:latin typeface="Times New Roman"/>
                <a:cs typeface="Times New Roman"/>
              </a:rPr>
              <a:t>Khuyết</a:t>
            </a:r>
            <a:r>
              <a:rPr b="1" spc="240" dirty="0">
                <a:solidFill>
                  <a:srgbClr val="006FC0"/>
                </a:solidFill>
                <a:latin typeface="Times New Roman"/>
                <a:cs typeface="Times New Roman"/>
              </a:rPr>
              <a:t> </a:t>
            </a:r>
            <a:r>
              <a:rPr b="1" dirty="0">
                <a:solidFill>
                  <a:srgbClr val="006FC0"/>
                </a:solidFill>
                <a:latin typeface="Times New Roman"/>
                <a:cs typeface="Times New Roman"/>
              </a:rPr>
              <a:t>tật</a:t>
            </a:r>
            <a:r>
              <a:rPr b="1" spc="245" dirty="0">
                <a:solidFill>
                  <a:srgbClr val="006FC0"/>
                </a:solidFill>
                <a:latin typeface="Times New Roman"/>
                <a:cs typeface="Times New Roman"/>
              </a:rPr>
              <a:t> </a:t>
            </a:r>
            <a:r>
              <a:rPr b="1" dirty="0">
                <a:solidFill>
                  <a:srgbClr val="006FC0"/>
                </a:solidFill>
                <a:latin typeface="Times New Roman"/>
                <a:cs typeface="Times New Roman"/>
              </a:rPr>
              <a:t>vận</a:t>
            </a:r>
            <a:r>
              <a:rPr b="1" spc="254" dirty="0">
                <a:solidFill>
                  <a:srgbClr val="006FC0"/>
                </a:solidFill>
                <a:latin typeface="Times New Roman"/>
                <a:cs typeface="Times New Roman"/>
              </a:rPr>
              <a:t> </a:t>
            </a:r>
            <a:r>
              <a:rPr b="1" dirty="0">
                <a:solidFill>
                  <a:srgbClr val="006FC0"/>
                </a:solidFill>
                <a:latin typeface="Times New Roman"/>
                <a:cs typeface="Times New Roman"/>
              </a:rPr>
              <a:t>động:</a:t>
            </a:r>
            <a:r>
              <a:rPr b="1" spc="265" dirty="0">
                <a:solidFill>
                  <a:srgbClr val="006FC0"/>
                </a:solidFill>
                <a:latin typeface="Times New Roman"/>
                <a:cs typeface="Times New Roman"/>
              </a:rPr>
              <a:t> </a:t>
            </a:r>
            <a:r>
              <a:rPr dirty="0">
                <a:solidFill>
                  <a:srgbClr val="006FC0"/>
                </a:solidFill>
                <a:latin typeface="Times New Roman"/>
                <a:cs typeface="Times New Roman"/>
              </a:rPr>
              <a:t>Là</a:t>
            </a:r>
            <a:r>
              <a:rPr spc="265" dirty="0">
                <a:solidFill>
                  <a:srgbClr val="006FC0"/>
                </a:solidFill>
                <a:latin typeface="Times New Roman"/>
                <a:cs typeface="Times New Roman"/>
              </a:rPr>
              <a:t> </a:t>
            </a:r>
            <a:r>
              <a:rPr spc="-20" dirty="0">
                <a:solidFill>
                  <a:srgbClr val="006FC0"/>
                </a:solidFill>
                <a:latin typeface="Times New Roman"/>
                <a:cs typeface="Times New Roman"/>
              </a:rPr>
              <a:t>tình </a:t>
            </a:r>
            <a:r>
              <a:rPr dirty="0">
                <a:solidFill>
                  <a:srgbClr val="006FC0"/>
                </a:solidFill>
                <a:latin typeface="Times New Roman"/>
                <a:cs typeface="Times New Roman"/>
              </a:rPr>
              <a:t>trạng</a:t>
            </a:r>
            <a:r>
              <a:rPr spc="190" dirty="0">
                <a:solidFill>
                  <a:srgbClr val="006FC0"/>
                </a:solidFill>
                <a:latin typeface="Times New Roman"/>
                <a:cs typeface="Times New Roman"/>
              </a:rPr>
              <a:t>  </a:t>
            </a:r>
            <a:r>
              <a:rPr dirty="0">
                <a:solidFill>
                  <a:srgbClr val="006FC0"/>
                </a:solidFill>
                <a:latin typeface="Times New Roman"/>
                <a:cs typeface="Times New Roman"/>
              </a:rPr>
              <a:t>giảm</a:t>
            </a:r>
            <a:r>
              <a:rPr spc="185" dirty="0">
                <a:solidFill>
                  <a:srgbClr val="006FC0"/>
                </a:solidFill>
                <a:latin typeface="Times New Roman"/>
                <a:cs typeface="Times New Roman"/>
              </a:rPr>
              <a:t>  </a:t>
            </a:r>
            <a:r>
              <a:rPr dirty="0">
                <a:solidFill>
                  <a:srgbClr val="006FC0"/>
                </a:solidFill>
                <a:latin typeface="Times New Roman"/>
                <a:cs typeface="Times New Roman"/>
              </a:rPr>
              <a:t>hoặc</a:t>
            </a:r>
            <a:r>
              <a:rPr spc="204" dirty="0">
                <a:solidFill>
                  <a:srgbClr val="006FC0"/>
                </a:solidFill>
                <a:latin typeface="Times New Roman"/>
                <a:cs typeface="Times New Roman"/>
              </a:rPr>
              <a:t>  </a:t>
            </a:r>
            <a:r>
              <a:rPr dirty="0">
                <a:solidFill>
                  <a:srgbClr val="006FC0"/>
                </a:solidFill>
                <a:latin typeface="Times New Roman"/>
                <a:cs typeface="Times New Roman"/>
              </a:rPr>
              <a:t>mất</a:t>
            </a:r>
            <a:r>
              <a:rPr spc="195" dirty="0">
                <a:solidFill>
                  <a:srgbClr val="006FC0"/>
                </a:solidFill>
                <a:latin typeface="Times New Roman"/>
                <a:cs typeface="Times New Roman"/>
              </a:rPr>
              <a:t>  </a:t>
            </a:r>
            <a:r>
              <a:rPr spc="-20" dirty="0">
                <a:solidFill>
                  <a:srgbClr val="006FC0"/>
                </a:solidFill>
                <a:latin typeface="Times New Roman"/>
                <a:cs typeface="Times New Roman"/>
              </a:rPr>
              <a:t>chức </a:t>
            </a:r>
            <a:r>
              <a:rPr dirty="0">
                <a:solidFill>
                  <a:srgbClr val="006FC0"/>
                </a:solidFill>
                <a:latin typeface="Times New Roman"/>
                <a:cs typeface="Times New Roman"/>
              </a:rPr>
              <a:t>năng</a:t>
            </a:r>
            <a:r>
              <a:rPr spc="375" dirty="0">
                <a:solidFill>
                  <a:srgbClr val="006FC0"/>
                </a:solidFill>
                <a:latin typeface="Times New Roman"/>
                <a:cs typeface="Times New Roman"/>
              </a:rPr>
              <a:t> </a:t>
            </a:r>
            <a:r>
              <a:rPr dirty="0">
                <a:solidFill>
                  <a:srgbClr val="006FC0"/>
                </a:solidFill>
                <a:latin typeface="Times New Roman"/>
                <a:cs typeface="Times New Roman"/>
              </a:rPr>
              <a:t>cử</a:t>
            </a:r>
            <a:r>
              <a:rPr spc="380" dirty="0">
                <a:solidFill>
                  <a:srgbClr val="006FC0"/>
                </a:solidFill>
                <a:latin typeface="Times New Roman"/>
                <a:cs typeface="Times New Roman"/>
              </a:rPr>
              <a:t> </a:t>
            </a:r>
            <a:r>
              <a:rPr dirty="0">
                <a:solidFill>
                  <a:srgbClr val="006FC0"/>
                </a:solidFill>
                <a:latin typeface="Times New Roman"/>
                <a:cs typeface="Times New Roman"/>
              </a:rPr>
              <a:t>động</a:t>
            </a:r>
            <a:r>
              <a:rPr spc="380" dirty="0">
                <a:solidFill>
                  <a:srgbClr val="006FC0"/>
                </a:solidFill>
                <a:latin typeface="Times New Roman"/>
                <a:cs typeface="Times New Roman"/>
              </a:rPr>
              <a:t> </a:t>
            </a:r>
            <a:r>
              <a:rPr dirty="0">
                <a:solidFill>
                  <a:srgbClr val="006FC0"/>
                </a:solidFill>
                <a:latin typeface="Times New Roman"/>
                <a:cs typeface="Times New Roman"/>
              </a:rPr>
              <a:t>đầu,</a:t>
            </a:r>
            <a:r>
              <a:rPr spc="380" dirty="0">
                <a:solidFill>
                  <a:srgbClr val="006FC0"/>
                </a:solidFill>
                <a:latin typeface="Times New Roman"/>
                <a:cs typeface="Times New Roman"/>
              </a:rPr>
              <a:t> </a:t>
            </a:r>
            <a:r>
              <a:rPr dirty="0">
                <a:solidFill>
                  <a:srgbClr val="006FC0"/>
                </a:solidFill>
                <a:latin typeface="Times New Roman"/>
                <a:cs typeface="Times New Roman"/>
              </a:rPr>
              <a:t>cổ,</a:t>
            </a:r>
            <a:r>
              <a:rPr spc="385" dirty="0">
                <a:solidFill>
                  <a:srgbClr val="006FC0"/>
                </a:solidFill>
                <a:latin typeface="Times New Roman"/>
                <a:cs typeface="Times New Roman"/>
              </a:rPr>
              <a:t> </a:t>
            </a:r>
            <a:r>
              <a:rPr spc="-20" dirty="0">
                <a:solidFill>
                  <a:srgbClr val="006FC0"/>
                </a:solidFill>
                <a:latin typeface="Times New Roman"/>
                <a:cs typeface="Times New Roman"/>
              </a:rPr>
              <a:t>chân, </a:t>
            </a:r>
            <a:r>
              <a:rPr dirty="0">
                <a:solidFill>
                  <a:srgbClr val="006FC0"/>
                </a:solidFill>
                <a:latin typeface="Times New Roman"/>
                <a:cs typeface="Times New Roman"/>
              </a:rPr>
              <a:t>tay,</a:t>
            </a:r>
            <a:r>
              <a:rPr spc="10" dirty="0">
                <a:solidFill>
                  <a:srgbClr val="006FC0"/>
                </a:solidFill>
                <a:latin typeface="Times New Roman"/>
                <a:cs typeface="Times New Roman"/>
              </a:rPr>
              <a:t>  </a:t>
            </a:r>
            <a:r>
              <a:rPr dirty="0">
                <a:solidFill>
                  <a:srgbClr val="006FC0"/>
                </a:solidFill>
                <a:latin typeface="Times New Roman"/>
                <a:cs typeface="Times New Roman"/>
              </a:rPr>
              <a:t>thân</a:t>
            </a:r>
            <a:r>
              <a:rPr spc="15" dirty="0">
                <a:solidFill>
                  <a:srgbClr val="006FC0"/>
                </a:solidFill>
                <a:latin typeface="Times New Roman"/>
                <a:cs typeface="Times New Roman"/>
              </a:rPr>
              <a:t>  </a:t>
            </a:r>
            <a:r>
              <a:rPr dirty="0">
                <a:solidFill>
                  <a:srgbClr val="006FC0"/>
                </a:solidFill>
                <a:latin typeface="Times New Roman"/>
                <a:cs typeface="Times New Roman"/>
              </a:rPr>
              <a:t>mình</a:t>
            </a:r>
            <a:r>
              <a:rPr spc="15" dirty="0">
                <a:solidFill>
                  <a:srgbClr val="006FC0"/>
                </a:solidFill>
                <a:latin typeface="Times New Roman"/>
                <a:cs typeface="Times New Roman"/>
              </a:rPr>
              <a:t>  </a:t>
            </a:r>
            <a:r>
              <a:rPr dirty="0">
                <a:solidFill>
                  <a:srgbClr val="006FC0"/>
                </a:solidFill>
                <a:latin typeface="Times New Roman"/>
                <a:cs typeface="Times New Roman"/>
              </a:rPr>
              <a:t>dẫn</a:t>
            </a:r>
            <a:r>
              <a:rPr spc="10" dirty="0">
                <a:solidFill>
                  <a:srgbClr val="006FC0"/>
                </a:solidFill>
                <a:latin typeface="Times New Roman"/>
                <a:cs typeface="Times New Roman"/>
              </a:rPr>
              <a:t>  </a:t>
            </a:r>
            <a:r>
              <a:rPr dirty="0">
                <a:solidFill>
                  <a:srgbClr val="006FC0"/>
                </a:solidFill>
                <a:latin typeface="Times New Roman"/>
                <a:cs typeface="Times New Roman"/>
              </a:rPr>
              <a:t>đến</a:t>
            </a:r>
            <a:r>
              <a:rPr spc="15" dirty="0">
                <a:solidFill>
                  <a:srgbClr val="006FC0"/>
                </a:solidFill>
                <a:latin typeface="Times New Roman"/>
                <a:cs typeface="Times New Roman"/>
              </a:rPr>
              <a:t>  </a:t>
            </a:r>
            <a:r>
              <a:rPr spc="-25" dirty="0">
                <a:solidFill>
                  <a:srgbClr val="006FC0"/>
                </a:solidFill>
                <a:latin typeface="Times New Roman"/>
                <a:cs typeface="Times New Roman"/>
              </a:rPr>
              <a:t>hạn </a:t>
            </a:r>
            <a:r>
              <a:rPr dirty="0">
                <a:solidFill>
                  <a:srgbClr val="006FC0"/>
                </a:solidFill>
                <a:latin typeface="Times New Roman"/>
                <a:cs typeface="Times New Roman"/>
              </a:rPr>
              <a:t>chế</a:t>
            </a:r>
            <a:r>
              <a:rPr spc="195" dirty="0">
                <a:solidFill>
                  <a:srgbClr val="006FC0"/>
                </a:solidFill>
                <a:latin typeface="Times New Roman"/>
                <a:cs typeface="Times New Roman"/>
              </a:rPr>
              <a:t>   </a:t>
            </a:r>
            <a:r>
              <a:rPr dirty="0">
                <a:solidFill>
                  <a:srgbClr val="006FC0"/>
                </a:solidFill>
                <a:latin typeface="Times New Roman"/>
                <a:cs typeface="Times New Roman"/>
              </a:rPr>
              <a:t>trong</a:t>
            </a:r>
            <a:r>
              <a:rPr spc="200" dirty="0">
                <a:solidFill>
                  <a:srgbClr val="006FC0"/>
                </a:solidFill>
                <a:latin typeface="Times New Roman"/>
                <a:cs typeface="Times New Roman"/>
              </a:rPr>
              <a:t>   </a:t>
            </a:r>
            <a:r>
              <a:rPr dirty="0" err="1">
                <a:solidFill>
                  <a:srgbClr val="006FC0"/>
                </a:solidFill>
                <a:latin typeface="Times New Roman"/>
                <a:cs typeface="Times New Roman"/>
              </a:rPr>
              <a:t>vận</a:t>
            </a:r>
            <a:r>
              <a:rPr spc="200" dirty="0">
                <a:solidFill>
                  <a:srgbClr val="006FC0"/>
                </a:solidFill>
                <a:latin typeface="Times New Roman"/>
                <a:cs typeface="Times New Roman"/>
              </a:rPr>
              <a:t>   </a:t>
            </a:r>
            <a:r>
              <a:rPr dirty="0" err="1">
                <a:solidFill>
                  <a:srgbClr val="006FC0"/>
                </a:solidFill>
                <a:latin typeface="Times New Roman"/>
                <a:cs typeface="Times New Roman"/>
              </a:rPr>
              <a:t>động</a:t>
            </a:r>
            <a:r>
              <a:rPr dirty="0">
                <a:solidFill>
                  <a:srgbClr val="006FC0"/>
                </a:solidFill>
                <a:latin typeface="Times New Roman"/>
                <a:cs typeface="Times New Roman"/>
              </a:rPr>
              <a:t>,</a:t>
            </a:r>
            <a:r>
              <a:rPr lang="vi-VN" spc="200" dirty="0">
                <a:solidFill>
                  <a:srgbClr val="006FC0"/>
                </a:solidFill>
                <a:latin typeface="Times New Roman"/>
                <a:cs typeface="Times New Roman"/>
              </a:rPr>
              <a:t> </a:t>
            </a:r>
            <a:r>
              <a:rPr spc="-25" dirty="0">
                <a:solidFill>
                  <a:srgbClr val="006FC0"/>
                </a:solidFill>
                <a:latin typeface="Times New Roman"/>
                <a:cs typeface="Times New Roman"/>
              </a:rPr>
              <a:t>di </a:t>
            </a:r>
            <a:r>
              <a:rPr spc="-10" dirty="0">
                <a:solidFill>
                  <a:srgbClr val="006FC0"/>
                </a:solidFill>
                <a:latin typeface="Times New Roman"/>
                <a:cs typeface="Times New Roman"/>
              </a:rPr>
              <a:t>chuyển.</a:t>
            </a:r>
            <a:endParaRPr dirty="0">
              <a:latin typeface="Times New Roman"/>
              <a:cs typeface="Times New Roman"/>
            </a:endParaRPr>
          </a:p>
        </p:txBody>
      </p:sp>
      <p:pic>
        <p:nvPicPr>
          <p:cNvPr id="40" name="object 40"/>
          <p:cNvPicPr/>
          <p:nvPr/>
        </p:nvPicPr>
        <p:blipFill>
          <a:blip r:embed="rId3" cstate="print"/>
          <a:stretch>
            <a:fillRect/>
          </a:stretch>
        </p:blipFill>
        <p:spPr>
          <a:xfrm>
            <a:off x="6777627" y="1750325"/>
            <a:ext cx="2092787" cy="1980963"/>
          </a:xfrm>
          <a:prstGeom prst="rect">
            <a:avLst/>
          </a:prstGeom>
        </p:spPr>
      </p:pic>
      <p:sp>
        <p:nvSpPr>
          <p:cNvPr id="8" name="object 39"/>
          <p:cNvSpPr txBox="1"/>
          <p:nvPr/>
        </p:nvSpPr>
        <p:spPr>
          <a:xfrm>
            <a:off x="664642" y="1821628"/>
            <a:ext cx="6278692" cy="2782813"/>
          </a:xfrm>
          <a:prstGeom prst="rect">
            <a:avLst/>
          </a:prstGeom>
        </p:spPr>
        <p:txBody>
          <a:bodyPr vert="horz" wrap="square" lIns="0" tIns="12700" rIns="0" bIns="0" rtlCol="0">
            <a:spAutoFit/>
          </a:bodyPr>
          <a:lstStyle/>
          <a:p>
            <a:pPr marL="12700" marR="5080">
              <a:buClr>
                <a:srgbClr val="000000"/>
              </a:buClr>
              <a:tabLst>
                <a:tab pos="355600" algn="l"/>
              </a:tabLst>
            </a:pPr>
            <a:r>
              <a:rPr lang="vi-VN" sz="1800" b="1" i="1" dirty="0">
                <a:solidFill>
                  <a:srgbClr val="006FC0"/>
                </a:solidFill>
                <a:latin typeface="Times New Roman"/>
                <a:cs typeface="Times New Roman"/>
              </a:rPr>
              <a:t>Dấu hiệu khuyết tật vận động:</a:t>
            </a:r>
          </a:p>
          <a:p>
            <a:pPr marL="12700" marR="5080">
              <a:buClr>
                <a:srgbClr val="000000"/>
              </a:buClr>
              <a:tabLst>
                <a:tab pos="355600" algn="l"/>
              </a:tabLst>
            </a:pPr>
            <a:r>
              <a:rPr lang="vi-VN" sz="1800" dirty="0">
                <a:solidFill>
                  <a:srgbClr val="006FC0"/>
                </a:solidFill>
                <a:latin typeface="Times New Roman"/>
                <a:cs typeface="Times New Roman"/>
              </a:rPr>
              <a:t>- </a:t>
            </a:r>
            <a:r>
              <a:rPr sz="1800" dirty="0" err="1">
                <a:solidFill>
                  <a:srgbClr val="006FC0"/>
                </a:solidFill>
                <a:latin typeface="Times New Roman"/>
                <a:cs typeface="Times New Roman"/>
              </a:rPr>
              <a:t>Yếu</a:t>
            </a:r>
            <a:r>
              <a:rPr sz="1800" dirty="0">
                <a:solidFill>
                  <a:srgbClr val="006FC0"/>
                </a:solidFill>
                <a:latin typeface="Times New Roman"/>
                <a:cs typeface="Times New Roman"/>
              </a:rPr>
              <a:t>,</a:t>
            </a:r>
            <a:r>
              <a:rPr sz="1800" spc="114" dirty="0">
                <a:solidFill>
                  <a:srgbClr val="006FC0"/>
                </a:solidFill>
                <a:latin typeface="Times New Roman"/>
                <a:cs typeface="Times New Roman"/>
              </a:rPr>
              <a:t> </a:t>
            </a:r>
            <a:r>
              <a:rPr sz="1800" dirty="0">
                <a:solidFill>
                  <a:srgbClr val="006FC0"/>
                </a:solidFill>
                <a:latin typeface="Times New Roman"/>
                <a:cs typeface="Times New Roman"/>
              </a:rPr>
              <a:t>hoặc</a:t>
            </a:r>
            <a:r>
              <a:rPr sz="1800" spc="120" dirty="0">
                <a:solidFill>
                  <a:srgbClr val="006FC0"/>
                </a:solidFill>
                <a:latin typeface="Times New Roman"/>
                <a:cs typeface="Times New Roman"/>
              </a:rPr>
              <a:t> </a:t>
            </a:r>
            <a:r>
              <a:rPr sz="1800" dirty="0">
                <a:solidFill>
                  <a:srgbClr val="006FC0"/>
                </a:solidFill>
                <a:latin typeface="Times New Roman"/>
                <a:cs typeface="Times New Roman"/>
              </a:rPr>
              <a:t>hạn</a:t>
            </a:r>
            <a:r>
              <a:rPr sz="1800" spc="120" dirty="0">
                <a:solidFill>
                  <a:srgbClr val="006FC0"/>
                </a:solidFill>
                <a:latin typeface="Times New Roman"/>
                <a:cs typeface="Times New Roman"/>
              </a:rPr>
              <a:t> </a:t>
            </a:r>
            <a:r>
              <a:rPr sz="1800" dirty="0">
                <a:solidFill>
                  <a:srgbClr val="006FC0"/>
                </a:solidFill>
                <a:latin typeface="Times New Roman"/>
                <a:cs typeface="Times New Roman"/>
              </a:rPr>
              <a:t>chế</a:t>
            </a:r>
            <a:r>
              <a:rPr sz="1800" spc="114" dirty="0">
                <a:solidFill>
                  <a:srgbClr val="006FC0"/>
                </a:solidFill>
                <a:latin typeface="Times New Roman"/>
                <a:cs typeface="Times New Roman"/>
              </a:rPr>
              <a:t> </a:t>
            </a:r>
            <a:r>
              <a:rPr sz="1800" dirty="0">
                <a:solidFill>
                  <a:srgbClr val="006FC0"/>
                </a:solidFill>
                <a:latin typeface="Times New Roman"/>
                <a:cs typeface="Times New Roman"/>
              </a:rPr>
              <a:t>vận</a:t>
            </a:r>
            <a:r>
              <a:rPr sz="1800" spc="120" dirty="0">
                <a:solidFill>
                  <a:srgbClr val="006FC0"/>
                </a:solidFill>
                <a:latin typeface="Times New Roman"/>
                <a:cs typeface="Times New Roman"/>
              </a:rPr>
              <a:t> </a:t>
            </a:r>
            <a:r>
              <a:rPr sz="1800" dirty="0">
                <a:solidFill>
                  <a:srgbClr val="006FC0"/>
                </a:solidFill>
                <a:latin typeface="Times New Roman"/>
                <a:cs typeface="Times New Roman"/>
              </a:rPr>
              <a:t>động</a:t>
            </a:r>
            <a:r>
              <a:rPr sz="1800" spc="114" dirty="0">
                <a:solidFill>
                  <a:srgbClr val="006FC0"/>
                </a:solidFill>
                <a:latin typeface="Times New Roman"/>
                <a:cs typeface="Times New Roman"/>
              </a:rPr>
              <a:t> </a:t>
            </a:r>
            <a:r>
              <a:rPr sz="1800" dirty="0">
                <a:solidFill>
                  <a:srgbClr val="006FC0"/>
                </a:solidFill>
                <a:latin typeface="Times New Roman"/>
                <a:cs typeface="Times New Roman"/>
              </a:rPr>
              <a:t>tay,</a:t>
            </a:r>
            <a:r>
              <a:rPr sz="1800" spc="114" dirty="0">
                <a:solidFill>
                  <a:srgbClr val="006FC0"/>
                </a:solidFill>
                <a:latin typeface="Times New Roman"/>
                <a:cs typeface="Times New Roman"/>
              </a:rPr>
              <a:t> </a:t>
            </a:r>
            <a:r>
              <a:rPr sz="1800" dirty="0">
                <a:solidFill>
                  <a:srgbClr val="006FC0"/>
                </a:solidFill>
                <a:latin typeface="Times New Roman"/>
                <a:cs typeface="Times New Roman"/>
              </a:rPr>
              <a:t>chân</a:t>
            </a:r>
            <a:r>
              <a:rPr sz="1800" spc="114" dirty="0">
                <a:solidFill>
                  <a:srgbClr val="006FC0"/>
                </a:solidFill>
                <a:latin typeface="Times New Roman"/>
                <a:cs typeface="Times New Roman"/>
              </a:rPr>
              <a:t> </a:t>
            </a:r>
            <a:r>
              <a:rPr sz="1800" dirty="0">
                <a:solidFill>
                  <a:srgbClr val="006FC0"/>
                </a:solidFill>
                <a:latin typeface="Times New Roman"/>
                <a:cs typeface="Times New Roman"/>
              </a:rPr>
              <a:t>hoặc</a:t>
            </a:r>
            <a:r>
              <a:rPr sz="1800" spc="130" dirty="0">
                <a:solidFill>
                  <a:srgbClr val="006FC0"/>
                </a:solidFill>
                <a:latin typeface="Times New Roman"/>
                <a:cs typeface="Times New Roman"/>
              </a:rPr>
              <a:t> </a:t>
            </a:r>
            <a:r>
              <a:rPr sz="1800" dirty="0">
                <a:solidFill>
                  <a:srgbClr val="006FC0"/>
                </a:solidFill>
                <a:latin typeface="Times New Roman"/>
                <a:cs typeface="Times New Roman"/>
              </a:rPr>
              <a:t>các</a:t>
            </a:r>
            <a:r>
              <a:rPr sz="1800" spc="110" dirty="0">
                <a:solidFill>
                  <a:srgbClr val="006FC0"/>
                </a:solidFill>
                <a:latin typeface="Times New Roman"/>
                <a:cs typeface="Times New Roman"/>
              </a:rPr>
              <a:t> </a:t>
            </a:r>
            <a:r>
              <a:rPr sz="1800" dirty="0">
                <a:solidFill>
                  <a:srgbClr val="006FC0"/>
                </a:solidFill>
                <a:latin typeface="Times New Roman"/>
                <a:cs typeface="Times New Roman"/>
              </a:rPr>
              <a:t>bộ</a:t>
            </a:r>
            <a:r>
              <a:rPr sz="1800" spc="110" dirty="0">
                <a:solidFill>
                  <a:srgbClr val="006FC0"/>
                </a:solidFill>
                <a:latin typeface="Times New Roman"/>
                <a:cs typeface="Times New Roman"/>
              </a:rPr>
              <a:t> </a:t>
            </a:r>
            <a:r>
              <a:rPr sz="1800" dirty="0">
                <a:solidFill>
                  <a:srgbClr val="006FC0"/>
                </a:solidFill>
                <a:latin typeface="Times New Roman"/>
                <a:cs typeface="Times New Roman"/>
              </a:rPr>
              <a:t>phận</a:t>
            </a:r>
            <a:r>
              <a:rPr sz="1800" spc="120" dirty="0">
                <a:solidFill>
                  <a:srgbClr val="006FC0"/>
                </a:solidFill>
                <a:latin typeface="Times New Roman"/>
                <a:cs typeface="Times New Roman"/>
              </a:rPr>
              <a:t> </a:t>
            </a:r>
            <a:r>
              <a:rPr sz="1800" dirty="0">
                <a:solidFill>
                  <a:srgbClr val="006FC0"/>
                </a:solidFill>
                <a:latin typeface="Times New Roman"/>
                <a:cs typeface="Times New Roman"/>
              </a:rPr>
              <a:t>khác</a:t>
            </a:r>
            <a:r>
              <a:rPr sz="1800" spc="110" dirty="0">
                <a:solidFill>
                  <a:srgbClr val="006FC0"/>
                </a:solidFill>
                <a:latin typeface="Times New Roman"/>
                <a:cs typeface="Times New Roman"/>
              </a:rPr>
              <a:t> </a:t>
            </a:r>
            <a:r>
              <a:rPr sz="1800" dirty="0">
                <a:solidFill>
                  <a:srgbClr val="006FC0"/>
                </a:solidFill>
                <a:latin typeface="Times New Roman"/>
                <a:cs typeface="Times New Roman"/>
              </a:rPr>
              <a:t>trên</a:t>
            </a:r>
            <a:r>
              <a:rPr sz="1800" spc="120" dirty="0">
                <a:solidFill>
                  <a:srgbClr val="006FC0"/>
                </a:solidFill>
                <a:latin typeface="Times New Roman"/>
                <a:cs typeface="Times New Roman"/>
              </a:rPr>
              <a:t> </a:t>
            </a:r>
            <a:r>
              <a:rPr sz="1800" dirty="0">
                <a:solidFill>
                  <a:srgbClr val="006FC0"/>
                </a:solidFill>
                <a:latin typeface="Times New Roman"/>
                <a:cs typeface="Times New Roman"/>
              </a:rPr>
              <a:t>cơ</a:t>
            </a:r>
            <a:r>
              <a:rPr sz="1800" spc="110" dirty="0">
                <a:solidFill>
                  <a:srgbClr val="006FC0"/>
                </a:solidFill>
                <a:latin typeface="Times New Roman"/>
                <a:cs typeface="Times New Roman"/>
              </a:rPr>
              <a:t> </a:t>
            </a:r>
            <a:r>
              <a:rPr sz="1800" dirty="0">
                <a:solidFill>
                  <a:srgbClr val="006FC0"/>
                </a:solidFill>
                <a:latin typeface="Times New Roman"/>
                <a:cs typeface="Times New Roman"/>
              </a:rPr>
              <a:t>thể</a:t>
            </a:r>
            <a:r>
              <a:rPr sz="1800" spc="120" dirty="0">
                <a:solidFill>
                  <a:srgbClr val="006FC0"/>
                </a:solidFill>
                <a:latin typeface="Times New Roman"/>
                <a:cs typeface="Times New Roman"/>
              </a:rPr>
              <a:t> </a:t>
            </a:r>
            <a:r>
              <a:rPr sz="1800" dirty="0">
                <a:solidFill>
                  <a:srgbClr val="006FC0"/>
                </a:solidFill>
                <a:latin typeface="Times New Roman"/>
                <a:cs typeface="Times New Roman"/>
              </a:rPr>
              <a:t>ở</a:t>
            </a:r>
            <a:r>
              <a:rPr sz="1800" spc="110" dirty="0">
                <a:solidFill>
                  <a:srgbClr val="006FC0"/>
                </a:solidFill>
                <a:latin typeface="Times New Roman"/>
                <a:cs typeface="Times New Roman"/>
              </a:rPr>
              <a:t> </a:t>
            </a:r>
            <a:r>
              <a:rPr sz="1800" dirty="0">
                <a:solidFill>
                  <a:srgbClr val="006FC0"/>
                </a:solidFill>
                <a:latin typeface="Times New Roman"/>
                <a:cs typeface="Times New Roman"/>
              </a:rPr>
              <a:t>đầu,</a:t>
            </a:r>
            <a:r>
              <a:rPr sz="1800" spc="105" dirty="0">
                <a:solidFill>
                  <a:srgbClr val="006FC0"/>
                </a:solidFill>
                <a:latin typeface="Times New Roman"/>
                <a:cs typeface="Times New Roman"/>
              </a:rPr>
              <a:t> </a:t>
            </a:r>
            <a:r>
              <a:rPr sz="1800" spc="-25" dirty="0">
                <a:solidFill>
                  <a:srgbClr val="006FC0"/>
                </a:solidFill>
                <a:latin typeface="Times New Roman"/>
                <a:cs typeface="Times New Roman"/>
              </a:rPr>
              <a:t>cổ, </a:t>
            </a:r>
            <a:r>
              <a:rPr sz="1800" dirty="0">
                <a:solidFill>
                  <a:srgbClr val="006FC0"/>
                </a:solidFill>
                <a:latin typeface="Times New Roman"/>
                <a:cs typeface="Times New Roman"/>
              </a:rPr>
              <a:t>lưng,</a:t>
            </a:r>
            <a:r>
              <a:rPr sz="1800" spc="5" dirty="0">
                <a:solidFill>
                  <a:srgbClr val="006FC0"/>
                </a:solidFill>
                <a:latin typeface="Times New Roman"/>
                <a:cs typeface="Times New Roman"/>
              </a:rPr>
              <a:t> </a:t>
            </a:r>
            <a:r>
              <a:rPr sz="1800" dirty="0">
                <a:solidFill>
                  <a:srgbClr val="006FC0"/>
                </a:solidFill>
                <a:latin typeface="Times New Roman"/>
                <a:cs typeface="Times New Roman"/>
              </a:rPr>
              <a:t>tay,</a:t>
            </a:r>
            <a:r>
              <a:rPr sz="1800" spc="-35" dirty="0">
                <a:solidFill>
                  <a:srgbClr val="006FC0"/>
                </a:solidFill>
                <a:latin typeface="Times New Roman"/>
                <a:cs typeface="Times New Roman"/>
              </a:rPr>
              <a:t> </a:t>
            </a:r>
            <a:r>
              <a:rPr sz="1800" spc="-10" dirty="0">
                <a:solidFill>
                  <a:srgbClr val="006FC0"/>
                </a:solidFill>
                <a:latin typeface="Times New Roman"/>
                <a:cs typeface="Times New Roman"/>
              </a:rPr>
              <a:t>chân.</a:t>
            </a:r>
            <a:endParaRPr sz="1800" dirty="0">
              <a:latin typeface="Times New Roman"/>
              <a:cs typeface="Times New Roman"/>
            </a:endParaRPr>
          </a:p>
          <a:p>
            <a:pPr marL="12700">
              <a:buClr>
                <a:srgbClr val="000000"/>
              </a:buClr>
              <a:tabLst>
                <a:tab pos="354965" algn="l"/>
              </a:tabLst>
            </a:pPr>
            <a:r>
              <a:rPr lang="vi-VN" sz="1800" dirty="0">
                <a:solidFill>
                  <a:srgbClr val="006FC0"/>
                </a:solidFill>
                <a:latin typeface="Times New Roman"/>
                <a:cs typeface="Times New Roman"/>
              </a:rPr>
              <a:t>- </a:t>
            </a:r>
            <a:r>
              <a:rPr sz="1800" dirty="0" err="1">
                <a:solidFill>
                  <a:srgbClr val="006FC0"/>
                </a:solidFill>
                <a:latin typeface="Times New Roman"/>
                <a:cs typeface="Times New Roman"/>
              </a:rPr>
              <a:t>Trẻ</a:t>
            </a:r>
            <a:r>
              <a:rPr sz="1800" spc="-15" dirty="0">
                <a:solidFill>
                  <a:srgbClr val="006FC0"/>
                </a:solidFill>
                <a:latin typeface="Times New Roman"/>
                <a:cs typeface="Times New Roman"/>
              </a:rPr>
              <a:t> </a:t>
            </a:r>
            <a:r>
              <a:rPr sz="1800" dirty="0">
                <a:solidFill>
                  <a:srgbClr val="006FC0"/>
                </a:solidFill>
                <a:latin typeface="Times New Roman"/>
                <a:cs typeface="Times New Roman"/>
              </a:rPr>
              <a:t>gặp</a:t>
            </a:r>
            <a:r>
              <a:rPr sz="1800" spc="-15" dirty="0">
                <a:solidFill>
                  <a:srgbClr val="006FC0"/>
                </a:solidFill>
                <a:latin typeface="Times New Roman"/>
                <a:cs typeface="Times New Roman"/>
              </a:rPr>
              <a:t> </a:t>
            </a:r>
            <a:r>
              <a:rPr sz="1800" dirty="0">
                <a:solidFill>
                  <a:srgbClr val="006FC0"/>
                </a:solidFill>
                <a:latin typeface="Times New Roman"/>
                <a:cs typeface="Times New Roman"/>
              </a:rPr>
              <a:t>khó</a:t>
            </a:r>
            <a:r>
              <a:rPr sz="1800" spc="-20" dirty="0">
                <a:solidFill>
                  <a:srgbClr val="006FC0"/>
                </a:solidFill>
                <a:latin typeface="Times New Roman"/>
                <a:cs typeface="Times New Roman"/>
              </a:rPr>
              <a:t> </a:t>
            </a:r>
            <a:r>
              <a:rPr sz="1800" dirty="0">
                <a:solidFill>
                  <a:srgbClr val="006FC0"/>
                </a:solidFill>
                <a:latin typeface="Times New Roman"/>
                <a:cs typeface="Times New Roman"/>
              </a:rPr>
              <a:t>khăn</a:t>
            </a:r>
            <a:r>
              <a:rPr sz="1800" spc="-5" dirty="0">
                <a:solidFill>
                  <a:srgbClr val="006FC0"/>
                </a:solidFill>
                <a:latin typeface="Times New Roman"/>
                <a:cs typeface="Times New Roman"/>
              </a:rPr>
              <a:t> </a:t>
            </a:r>
            <a:r>
              <a:rPr sz="1800" dirty="0">
                <a:solidFill>
                  <a:srgbClr val="006FC0"/>
                </a:solidFill>
                <a:latin typeface="Times New Roman"/>
                <a:cs typeface="Times New Roman"/>
              </a:rPr>
              <a:t>khi</a:t>
            </a:r>
            <a:r>
              <a:rPr sz="1800" spc="-15" dirty="0">
                <a:solidFill>
                  <a:srgbClr val="006FC0"/>
                </a:solidFill>
                <a:latin typeface="Times New Roman"/>
                <a:cs typeface="Times New Roman"/>
              </a:rPr>
              <a:t> </a:t>
            </a:r>
            <a:r>
              <a:rPr sz="1800" dirty="0">
                <a:solidFill>
                  <a:srgbClr val="006FC0"/>
                </a:solidFill>
                <a:latin typeface="Times New Roman"/>
                <a:cs typeface="Times New Roman"/>
              </a:rPr>
              <a:t>đi</a:t>
            </a:r>
            <a:r>
              <a:rPr sz="1800" spc="-15" dirty="0">
                <a:solidFill>
                  <a:srgbClr val="006FC0"/>
                </a:solidFill>
                <a:latin typeface="Times New Roman"/>
                <a:cs typeface="Times New Roman"/>
              </a:rPr>
              <a:t> </a:t>
            </a:r>
            <a:r>
              <a:rPr sz="1800" dirty="0">
                <a:solidFill>
                  <a:srgbClr val="006FC0"/>
                </a:solidFill>
                <a:latin typeface="Times New Roman"/>
                <a:cs typeface="Times New Roman"/>
              </a:rPr>
              <a:t>bộ,</a:t>
            </a:r>
            <a:r>
              <a:rPr sz="1800" spc="-10" dirty="0">
                <a:solidFill>
                  <a:srgbClr val="006FC0"/>
                </a:solidFill>
                <a:latin typeface="Times New Roman"/>
                <a:cs typeface="Times New Roman"/>
              </a:rPr>
              <a:t> </a:t>
            </a:r>
            <a:r>
              <a:rPr sz="1800" dirty="0">
                <a:solidFill>
                  <a:srgbClr val="006FC0"/>
                </a:solidFill>
                <a:latin typeface="Times New Roman"/>
                <a:cs typeface="Times New Roman"/>
              </a:rPr>
              <a:t>chạy,</a:t>
            </a:r>
            <a:r>
              <a:rPr sz="1800" spc="-50" dirty="0">
                <a:solidFill>
                  <a:srgbClr val="006FC0"/>
                </a:solidFill>
                <a:latin typeface="Times New Roman"/>
                <a:cs typeface="Times New Roman"/>
              </a:rPr>
              <a:t> </a:t>
            </a:r>
            <a:r>
              <a:rPr sz="1800" dirty="0">
                <a:solidFill>
                  <a:srgbClr val="006FC0"/>
                </a:solidFill>
                <a:latin typeface="Times New Roman"/>
                <a:cs typeface="Times New Roman"/>
              </a:rPr>
              <a:t>nhảy</a:t>
            </a:r>
            <a:r>
              <a:rPr sz="1800" spc="-5" dirty="0">
                <a:solidFill>
                  <a:srgbClr val="006FC0"/>
                </a:solidFill>
                <a:latin typeface="Times New Roman"/>
                <a:cs typeface="Times New Roman"/>
              </a:rPr>
              <a:t> </a:t>
            </a:r>
            <a:r>
              <a:rPr sz="1800" dirty="0">
                <a:solidFill>
                  <a:srgbClr val="006FC0"/>
                </a:solidFill>
                <a:latin typeface="Times New Roman"/>
                <a:cs typeface="Times New Roman"/>
              </a:rPr>
              <a:t>so</a:t>
            </a:r>
            <a:r>
              <a:rPr sz="1800" spc="-20" dirty="0">
                <a:solidFill>
                  <a:srgbClr val="006FC0"/>
                </a:solidFill>
                <a:latin typeface="Times New Roman"/>
                <a:cs typeface="Times New Roman"/>
              </a:rPr>
              <a:t> </a:t>
            </a:r>
            <a:r>
              <a:rPr sz="1800" dirty="0">
                <a:solidFill>
                  <a:srgbClr val="006FC0"/>
                </a:solidFill>
                <a:latin typeface="Times New Roman"/>
                <a:cs typeface="Times New Roman"/>
              </a:rPr>
              <a:t>với</a:t>
            </a:r>
            <a:r>
              <a:rPr sz="1800" spc="-5" dirty="0">
                <a:solidFill>
                  <a:srgbClr val="006FC0"/>
                </a:solidFill>
                <a:latin typeface="Times New Roman"/>
                <a:cs typeface="Times New Roman"/>
              </a:rPr>
              <a:t> </a:t>
            </a:r>
            <a:r>
              <a:rPr sz="1800" dirty="0">
                <a:solidFill>
                  <a:srgbClr val="006FC0"/>
                </a:solidFill>
                <a:latin typeface="Times New Roman"/>
                <a:cs typeface="Times New Roman"/>
              </a:rPr>
              <a:t>các</a:t>
            </a:r>
            <a:r>
              <a:rPr sz="1800" spc="-25" dirty="0">
                <a:solidFill>
                  <a:srgbClr val="006FC0"/>
                </a:solidFill>
                <a:latin typeface="Times New Roman"/>
                <a:cs typeface="Times New Roman"/>
              </a:rPr>
              <a:t> </a:t>
            </a:r>
            <a:r>
              <a:rPr sz="1800" spc="-20" dirty="0">
                <a:solidFill>
                  <a:srgbClr val="006FC0"/>
                </a:solidFill>
                <a:latin typeface="Times New Roman"/>
                <a:cs typeface="Times New Roman"/>
              </a:rPr>
              <a:t>bạn.</a:t>
            </a:r>
            <a:endParaRPr sz="1800" dirty="0">
              <a:latin typeface="Times New Roman"/>
              <a:cs typeface="Times New Roman"/>
            </a:endParaRPr>
          </a:p>
          <a:p>
            <a:pPr marL="12700">
              <a:buClr>
                <a:srgbClr val="000000"/>
              </a:buClr>
              <a:tabLst>
                <a:tab pos="354965" algn="l"/>
              </a:tabLst>
            </a:pPr>
            <a:r>
              <a:rPr lang="vi-VN" sz="1800" dirty="0">
                <a:solidFill>
                  <a:srgbClr val="006FC0"/>
                </a:solidFill>
                <a:latin typeface="Times New Roman"/>
                <a:cs typeface="Times New Roman"/>
              </a:rPr>
              <a:t>- </a:t>
            </a:r>
            <a:r>
              <a:rPr sz="1800" dirty="0" err="1">
                <a:solidFill>
                  <a:srgbClr val="006FC0"/>
                </a:solidFill>
                <a:latin typeface="Times New Roman"/>
                <a:cs typeface="Times New Roman"/>
              </a:rPr>
              <a:t>Trẻ</a:t>
            </a:r>
            <a:r>
              <a:rPr sz="1800" spc="135" dirty="0">
                <a:solidFill>
                  <a:srgbClr val="006FC0"/>
                </a:solidFill>
                <a:latin typeface="Times New Roman"/>
                <a:cs typeface="Times New Roman"/>
              </a:rPr>
              <a:t> </a:t>
            </a:r>
            <a:r>
              <a:rPr sz="1800" dirty="0">
                <a:solidFill>
                  <a:srgbClr val="006FC0"/>
                </a:solidFill>
                <a:latin typeface="Times New Roman"/>
                <a:cs typeface="Times New Roman"/>
              </a:rPr>
              <a:t>gặp</a:t>
            </a:r>
            <a:r>
              <a:rPr sz="1800" spc="125" dirty="0">
                <a:solidFill>
                  <a:srgbClr val="006FC0"/>
                </a:solidFill>
                <a:latin typeface="Times New Roman"/>
                <a:cs typeface="Times New Roman"/>
              </a:rPr>
              <a:t> </a:t>
            </a:r>
            <a:r>
              <a:rPr sz="1800" dirty="0">
                <a:solidFill>
                  <a:srgbClr val="006FC0"/>
                </a:solidFill>
                <a:latin typeface="Times New Roman"/>
                <a:cs typeface="Times New Roman"/>
              </a:rPr>
              <a:t>khó</a:t>
            </a:r>
            <a:r>
              <a:rPr sz="1800" spc="130" dirty="0">
                <a:solidFill>
                  <a:srgbClr val="006FC0"/>
                </a:solidFill>
                <a:latin typeface="Times New Roman"/>
                <a:cs typeface="Times New Roman"/>
              </a:rPr>
              <a:t> </a:t>
            </a:r>
            <a:r>
              <a:rPr sz="1800" dirty="0">
                <a:solidFill>
                  <a:srgbClr val="006FC0"/>
                </a:solidFill>
                <a:latin typeface="Times New Roman"/>
                <a:cs typeface="Times New Roman"/>
              </a:rPr>
              <a:t>khăn</a:t>
            </a:r>
            <a:r>
              <a:rPr sz="1800" spc="130" dirty="0">
                <a:solidFill>
                  <a:srgbClr val="006FC0"/>
                </a:solidFill>
                <a:latin typeface="Times New Roman"/>
                <a:cs typeface="Times New Roman"/>
              </a:rPr>
              <a:t> </a:t>
            </a:r>
            <a:r>
              <a:rPr sz="1800" dirty="0">
                <a:solidFill>
                  <a:srgbClr val="006FC0"/>
                </a:solidFill>
                <a:latin typeface="Times New Roman"/>
                <a:cs typeface="Times New Roman"/>
              </a:rPr>
              <a:t>khi</a:t>
            </a:r>
            <a:r>
              <a:rPr sz="1800" spc="125" dirty="0">
                <a:solidFill>
                  <a:srgbClr val="006FC0"/>
                </a:solidFill>
                <a:latin typeface="Times New Roman"/>
                <a:cs typeface="Times New Roman"/>
              </a:rPr>
              <a:t> </a:t>
            </a:r>
            <a:r>
              <a:rPr sz="1800" dirty="0">
                <a:solidFill>
                  <a:srgbClr val="006FC0"/>
                </a:solidFill>
                <a:latin typeface="Times New Roman"/>
                <a:cs typeface="Times New Roman"/>
              </a:rPr>
              <a:t>viết,</a:t>
            </a:r>
            <a:r>
              <a:rPr sz="1800" spc="125" dirty="0">
                <a:solidFill>
                  <a:srgbClr val="006FC0"/>
                </a:solidFill>
                <a:latin typeface="Times New Roman"/>
                <a:cs typeface="Times New Roman"/>
              </a:rPr>
              <a:t> </a:t>
            </a:r>
            <a:r>
              <a:rPr sz="1800" dirty="0">
                <a:solidFill>
                  <a:srgbClr val="006FC0"/>
                </a:solidFill>
                <a:latin typeface="Times New Roman"/>
                <a:cs typeface="Times New Roman"/>
              </a:rPr>
              <a:t>vẽ,</a:t>
            </a:r>
            <a:r>
              <a:rPr sz="1800" spc="120" dirty="0">
                <a:solidFill>
                  <a:srgbClr val="006FC0"/>
                </a:solidFill>
                <a:latin typeface="Times New Roman"/>
                <a:cs typeface="Times New Roman"/>
              </a:rPr>
              <a:t> </a:t>
            </a:r>
            <a:r>
              <a:rPr sz="1800" dirty="0">
                <a:solidFill>
                  <a:srgbClr val="006FC0"/>
                </a:solidFill>
                <a:latin typeface="Times New Roman"/>
                <a:cs typeface="Times New Roman"/>
              </a:rPr>
              <a:t>tô</a:t>
            </a:r>
            <a:r>
              <a:rPr sz="1800" spc="120" dirty="0">
                <a:solidFill>
                  <a:srgbClr val="006FC0"/>
                </a:solidFill>
                <a:latin typeface="Times New Roman"/>
                <a:cs typeface="Times New Roman"/>
              </a:rPr>
              <a:t> </a:t>
            </a:r>
            <a:r>
              <a:rPr sz="1800" dirty="0">
                <a:solidFill>
                  <a:srgbClr val="006FC0"/>
                </a:solidFill>
                <a:latin typeface="Times New Roman"/>
                <a:cs typeface="Times New Roman"/>
              </a:rPr>
              <a:t>màu</a:t>
            </a:r>
            <a:r>
              <a:rPr sz="1800" spc="135" dirty="0">
                <a:solidFill>
                  <a:srgbClr val="006FC0"/>
                </a:solidFill>
                <a:latin typeface="Times New Roman"/>
                <a:cs typeface="Times New Roman"/>
              </a:rPr>
              <a:t> </a:t>
            </a:r>
            <a:r>
              <a:rPr sz="1800" dirty="0">
                <a:solidFill>
                  <a:srgbClr val="006FC0"/>
                </a:solidFill>
                <a:latin typeface="Times New Roman"/>
                <a:cs typeface="Times New Roman"/>
              </a:rPr>
              <a:t>như:</a:t>
            </a:r>
            <a:r>
              <a:rPr sz="1800" spc="125" dirty="0">
                <a:solidFill>
                  <a:srgbClr val="006FC0"/>
                </a:solidFill>
                <a:latin typeface="Times New Roman"/>
                <a:cs typeface="Times New Roman"/>
              </a:rPr>
              <a:t> </a:t>
            </a:r>
            <a:r>
              <a:rPr sz="1800" dirty="0">
                <a:solidFill>
                  <a:srgbClr val="006FC0"/>
                </a:solidFill>
                <a:latin typeface="Times New Roman"/>
                <a:cs typeface="Times New Roman"/>
              </a:rPr>
              <a:t>cách</a:t>
            </a:r>
            <a:r>
              <a:rPr sz="1800" spc="100" dirty="0">
                <a:solidFill>
                  <a:srgbClr val="006FC0"/>
                </a:solidFill>
                <a:latin typeface="Times New Roman"/>
                <a:cs typeface="Times New Roman"/>
              </a:rPr>
              <a:t> </a:t>
            </a:r>
            <a:r>
              <a:rPr sz="1800" dirty="0">
                <a:solidFill>
                  <a:srgbClr val="006FC0"/>
                </a:solidFill>
                <a:latin typeface="Times New Roman"/>
                <a:cs typeface="Times New Roman"/>
              </a:rPr>
              <a:t>cầm</a:t>
            </a:r>
            <a:r>
              <a:rPr sz="1800" spc="125" dirty="0">
                <a:solidFill>
                  <a:srgbClr val="006FC0"/>
                </a:solidFill>
                <a:latin typeface="Times New Roman"/>
                <a:cs typeface="Times New Roman"/>
              </a:rPr>
              <a:t> </a:t>
            </a:r>
            <a:r>
              <a:rPr sz="1800" dirty="0">
                <a:solidFill>
                  <a:srgbClr val="006FC0"/>
                </a:solidFill>
                <a:latin typeface="Times New Roman"/>
                <a:cs typeface="Times New Roman"/>
              </a:rPr>
              <a:t>bút,</a:t>
            </a:r>
            <a:r>
              <a:rPr sz="1800" spc="120" dirty="0">
                <a:solidFill>
                  <a:srgbClr val="006FC0"/>
                </a:solidFill>
                <a:latin typeface="Times New Roman"/>
                <a:cs typeface="Times New Roman"/>
              </a:rPr>
              <a:t> </a:t>
            </a:r>
            <a:r>
              <a:rPr sz="1800" dirty="0">
                <a:solidFill>
                  <a:srgbClr val="006FC0"/>
                </a:solidFill>
                <a:latin typeface="Times New Roman"/>
                <a:cs typeface="Times New Roman"/>
              </a:rPr>
              <a:t>tư</a:t>
            </a:r>
            <a:r>
              <a:rPr sz="1800" spc="130" dirty="0">
                <a:solidFill>
                  <a:srgbClr val="006FC0"/>
                </a:solidFill>
                <a:latin typeface="Times New Roman"/>
                <a:cs typeface="Times New Roman"/>
              </a:rPr>
              <a:t> </a:t>
            </a:r>
            <a:r>
              <a:rPr sz="1800" dirty="0">
                <a:solidFill>
                  <a:srgbClr val="006FC0"/>
                </a:solidFill>
                <a:latin typeface="Times New Roman"/>
                <a:cs typeface="Times New Roman"/>
              </a:rPr>
              <a:t>thế</a:t>
            </a:r>
            <a:r>
              <a:rPr sz="1800" spc="125" dirty="0">
                <a:solidFill>
                  <a:srgbClr val="006FC0"/>
                </a:solidFill>
                <a:latin typeface="Times New Roman"/>
                <a:cs typeface="Times New Roman"/>
              </a:rPr>
              <a:t> </a:t>
            </a:r>
            <a:r>
              <a:rPr sz="1800" dirty="0">
                <a:solidFill>
                  <a:srgbClr val="006FC0"/>
                </a:solidFill>
                <a:latin typeface="Times New Roman"/>
                <a:cs typeface="Times New Roman"/>
              </a:rPr>
              <a:t>ngồi</a:t>
            </a:r>
            <a:r>
              <a:rPr sz="1800" spc="125" dirty="0">
                <a:solidFill>
                  <a:srgbClr val="006FC0"/>
                </a:solidFill>
                <a:latin typeface="Times New Roman"/>
                <a:cs typeface="Times New Roman"/>
              </a:rPr>
              <a:t> </a:t>
            </a:r>
            <a:r>
              <a:rPr sz="1800" dirty="0">
                <a:solidFill>
                  <a:srgbClr val="006FC0"/>
                </a:solidFill>
                <a:latin typeface="Times New Roman"/>
                <a:cs typeface="Times New Roman"/>
              </a:rPr>
              <a:t>viết,</a:t>
            </a:r>
            <a:r>
              <a:rPr sz="1800" spc="135" dirty="0">
                <a:solidFill>
                  <a:srgbClr val="006FC0"/>
                </a:solidFill>
                <a:latin typeface="Times New Roman"/>
                <a:cs typeface="Times New Roman"/>
              </a:rPr>
              <a:t> </a:t>
            </a:r>
            <a:r>
              <a:rPr sz="1800" dirty="0">
                <a:solidFill>
                  <a:srgbClr val="006FC0"/>
                </a:solidFill>
                <a:latin typeface="Times New Roman"/>
                <a:cs typeface="Times New Roman"/>
              </a:rPr>
              <a:t>vẽ</a:t>
            </a:r>
            <a:r>
              <a:rPr sz="1800" spc="130" dirty="0">
                <a:solidFill>
                  <a:srgbClr val="006FC0"/>
                </a:solidFill>
                <a:latin typeface="Times New Roman"/>
                <a:cs typeface="Times New Roman"/>
              </a:rPr>
              <a:t> </a:t>
            </a:r>
            <a:r>
              <a:rPr sz="1800" dirty="0" err="1">
                <a:solidFill>
                  <a:srgbClr val="006FC0"/>
                </a:solidFill>
                <a:latin typeface="Times New Roman"/>
                <a:cs typeface="Times New Roman"/>
              </a:rPr>
              <a:t>và</a:t>
            </a:r>
            <a:r>
              <a:rPr sz="1800" spc="125" dirty="0">
                <a:solidFill>
                  <a:srgbClr val="006FC0"/>
                </a:solidFill>
                <a:latin typeface="Times New Roman"/>
                <a:cs typeface="Times New Roman"/>
              </a:rPr>
              <a:t> </a:t>
            </a:r>
            <a:r>
              <a:rPr sz="1800" spc="-25" dirty="0" err="1">
                <a:solidFill>
                  <a:srgbClr val="006FC0"/>
                </a:solidFill>
                <a:latin typeface="Times New Roman"/>
                <a:cs typeface="Times New Roman"/>
              </a:rPr>
              <a:t>cử</a:t>
            </a:r>
            <a:r>
              <a:rPr lang="vi-VN" sz="1800" spc="-25" dirty="0">
                <a:solidFill>
                  <a:srgbClr val="006FC0"/>
                </a:solidFill>
                <a:latin typeface="Times New Roman"/>
                <a:cs typeface="Times New Roman"/>
              </a:rPr>
              <a:t> </a:t>
            </a:r>
            <a:r>
              <a:rPr sz="1800" dirty="0" err="1">
                <a:solidFill>
                  <a:srgbClr val="006FC0"/>
                </a:solidFill>
                <a:latin typeface="Times New Roman"/>
                <a:cs typeface="Times New Roman"/>
              </a:rPr>
              <a:t>động</a:t>
            </a:r>
            <a:r>
              <a:rPr sz="1800" spc="-15" dirty="0">
                <a:solidFill>
                  <a:srgbClr val="006FC0"/>
                </a:solidFill>
                <a:latin typeface="Times New Roman"/>
                <a:cs typeface="Times New Roman"/>
              </a:rPr>
              <a:t> </a:t>
            </a:r>
            <a:r>
              <a:rPr sz="1800" spc="-20" dirty="0">
                <a:solidFill>
                  <a:srgbClr val="006FC0"/>
                </a:solidFill>
                <a:latin typeface="Times New Roman"/>
                <a:cs typeface="Times New Roman"/>
              </a:rPr>
              <a:t>tay.</a:t>
            </a:r>
            <a:endParaRPr sz="1800" dirty="0">
              <a:latin typeface="Times New Roman"/>
              <a:cs typeface="Times New Roman"/>
            </a:endParaRPr>
          </a:p>
          <a:p>
            <a:pPr marL="12700">
              <a:buClr>
                <a:srgbClr val="000000"/>
              </a:buClr>
              <a:tabLst>
                <a:tab pos="354965" algn="l"/>
              </a:tabLst>
            </a:pPr>
            <a:r>
              <a:rPr lang="vi-VN" sz="1800" dirty="0">
                <a:solidFill>
                  <a:srgbClr val="006FC0"/>
                </a:solidFill>
                <a:latin typeface="Times New Roman"/>
                <a:cs typeface="Times New Roman"/>
              </a:rPr>
              <a:t>- </a:t>
            </a:r>
            <a:r>
              <a:rPr sz="1800" dirty="0" err="1">
                <a:solidFill>
                  <a:srgbClr val="006FC0"/>
                </a:solidFill>
                <a:latin typeface="Times New Roman"/>
                <a:cs typeface="Times New Roman"/>
              </a:rPr>
              <a:t>Trẻ</a:t>
            </a:r>
            <a:r>
              <a:rPr sz="1800" spc="10" dirty="0">
                <a:solidFill>
                  <a:srgbClr val="006FC0"/>
                </a:solidFill>
                <a:latin typeface="Times New Roman"/>
                <a:cs typeface="Times New Roman"/>
              </a:rPr>
              <a:t> </a:t>
            </a:r>
            <a:r>
              <a:rPr sz="1800" dirty="0">
                <a:solidFill>
                  <a:srgbClr val="006FC0"/>
                </a:solidFill>
                <a:latin typeface="Times New Roman"/>
                <a:cs typeface="Times New Roman"/>
              </a:rPr>
              <a:t>gặp</a:t>
            </a:r>
            <a:r>
              <a:rPr sz="1800" spc="15" dirty="0">
                <a:solidFill>
                  <a:srgbClr val="006FC0"/>
                </a:solidFill>
                <a:latin typeface="Times New Roman"/>
                <a:cs typeface="Times New Roman"/>
              </a:rPr>
              <a:t> </a:t>
            </a:r>
            <a:r>
              <a:rPr sz="1800" dirty="0">
                <a:solidFill>
                  <a:srgbClr val="006FC0"/>
                </a:solidFill>
                <a:latin typeface="Times New Roman"/>
                <a:cs typeface="Times New Roman"/>
              </a:rPr>
              <a:t>khó</a:t>
            </a:r>
            <a:r>
              <a:rPr sz="1800" spc="-5" dirty="0">
                <a:solidFill>
                  <a:srgbClr val="006FC0"/>
                </a:solidFill>
                <a:latin typeface="Times New Roman"/>
                <a:cs typeface="Times New Roman"/>
              </a:rPr>
              <a:t> </a:t>
            </a:r>
            <a:r>
              <a:rPr sz="1800" dirty="0">
                <a:solidFill>
                  <a:srgbClr val="006FC0"/>
                </a:solidFill>
                <a:latin typeface="Times New Roman"/>
                <a:cs typeface="Times New Roman"/>
              </a:rPr>
              <a:t>khăn</a:t>
            </a:r>
            <a:r>
              <a:rPr sz="1800" spc="5" dirty="0">
                <a:solidFill>
                  <a:srgbClr val="006FC0"/>
                </a:solidFill>
                <a:latin typeface="Times New Roman"/>
                <a:cs typeface="Times New Roman"/>
              </a:rPr>
              <a:t> </a:t>
            </a:r>
            <a:r>
              <a:rPr sz="1800" dirty="0">
                <a:solidFill>
                  <a:srgbClr val="006FC0"/>
                </a:solidFill>
                <a:latin typeface="Times New Roman"/>
                <a:cs typeface="Times New Roman"/>
              </a:rPr>
              <a:t>khi tự</a:t>
            </a:r>
            <a:r>
              <a:rPr sz="1800" spc="-5" dirty="0">
                <a:solidFill>
                  <a:srgbClr val="006FC0"/>
                </a:solidFill>
                <a:latin typeface="Times New Roman"/>
                <a:cs typeface="Times New Roman"/>
              </a:rPr>
              <a:t> </a:t>
            </a:r>
            <a:r>
              <a:rPr sz="1800" dirty="0">
                <a:solidFill>
                  <a:srgbClr val="006FC0"/>
                </a:solidFill>
                <a:latin typeface="Times New Roman"/>
                <a:cs typeface="Times New Roman"/>
              </a:rPr>
              <a:t>phục vụ</a:t>
            </a:r>
            <a:r>
              <a:rPr sz="1800" spc="-5" dirty="0">
                <a:solidFill>
                  <a:srgbClr val="006FC0"/>
                </a:solidFill>
                <a:latin typeface="Times New Roman"/>
                <a:cs typeface="Times New Roman"/>
              </a:rPr>
              <a:t> </a:t>
            </a:r>
            <a:r>
              <a:rPr sz="1800" dirty="0">
                <a:solidFill>
                  <a:srgbClr val="006FC0"/>
                </a:solidFill>
                <a:latin typeface="Times New Roman"/>
                <a:cs typeface="Times New Roman"/>
              </a:rPr>
              <a:t>bản thân như: ăn</a:t>
            </a:r>
            <a:r>
              <a:rPr sz="1800" spc="5" dirty="0">
                <a:solidFill>
                  <a:srgbClr val="006FC0"/>
                </a:solidFill>
                <a:latin typeface="Times New Roman"/>
                <a:cs typeface="Times New Roman"/>
              </a:rPr>
              <a:t> </a:t>
            </a:r>
            <a:r>
              <a:rPr sz="1800" dirty="0">
                <a:solidFill>
                  <a:srgbClr val="006FC0"/>
                </a:solidFill>
                <a:latin typeface="Times New Roman"/>
                <a:cs typeface="Times New Roman"/>
              </a:rPr>
              <a:t>hay</a:t>
            </a:r>
            <a:r>
              <a:rPr sz="1800" spc="20" dirty="0">
                <a:solidFill>
                  <a:srgbClr val="006FC0"/>
                </a:solidFill>
                <a:latin typeface="Times New Roman"/>
                <a:cs typeface="Times New Roman"/>
              </a:rPr>
              <a:t> </a:t>
            </a:r>
            <a:r>
              <a:rPr sz="1800" dirty="0">
                <a:solidFill>
                  <a:srgbClr val="006FC0"/>
                </a:solidFill>
                <a:latin typeface="Times New Roman"/>
                <a:cs typeface="Times New Roman"/>
              </a:rPr>
              <a:t>mặc</a:t>
            </a:r>
            <a:r>
              <a:rPr sz="1800" spc="15" dirty="0">
                <a:solidFill>
                  <a:srgbClr val="006FC0"/>
                </a:solidFill>
                <a:latin typeface="Times New Roman"/>
                <a:cs typeface="Times New Roman"/>
              </a:rPr>
              <a:t> </a:t>
            </a:r>
            <a:r>
              <a:rPr sz="1800" dirty="0">
                <a:solidFill>
                  <a:srgbClr val="006FC0"/>
                </a:solidFill>
                <a:latin typeface="Times New Roman"/>
                <a:cs typeface="Times New Roman"/>
              </a:rPr>
              <a:t>quần áo</a:t>
            </a:r>
            <a:r>
              <a:rPr sz="1800" spc="10" dirty="0">
                <a:solidFill>
                  <a:srgbClr val="006FC0"/>
                </a:solidFill>
                <a:latin typeface="Times New Roman"/>
                <a:cs typeface="Times New Roman"/>
              </a:rPr>
              <a:t> </a:t>
            </a:r>
            <a:r>
              <a:rPr sz="1800" dirty="0">
                <a:solidFill>
                  <a:srgbClr val="006FC0"/>
                </a:solidFill>
                <a:latin typeface="Times New Roman"/>
                <a:cs typeface="Times New Roman"/>
              </a:rPr>
              <a:t>khác</a:t>
            </a:r>
            <a:r>
              <a:rPr sz="1800" spc="10" dirty="0">
                <a:solidFill>
                  <a:srgbClr val="006FC0"/>
                </a:solidFill>
                <a:latin typeface="Times New Roman"/>
                <a:cs typeface="Times New Roman"/>
              </a:rPr>
              <a:t> </a:t>
            </a:r>
            <a:r>
              <a:rPr sz="1800" dirty="0">
                <a:solidFill>
                  <a:srgbClr val="006FC0"/>
                </a:solidFill>
                <a:latin typeface="Times New Roman"/>
                <a:cs typeface="Times New Roman"/>
              </a:rPr>
              <a:t>nhiều</a:t>
            </a:r>
            <a:r>
              <a:rPr sz="1800" spc="-5" dirty="0">
                <a:solidFill>
                  <a:srgbClr val="006FC0"/>
                </a:solidFill>
                <a:latin typeface="Times New Roman"/>
                <a:cs typeface="Times New Roman"/>
              </a:rPr>
              <a:t> </a:t>
            </a:r>
            <a:r>
              <a:rPr sz="1800" dirty="0">
                <a:solidFill>
                  <a:srgbClr val="006FC0"/>
                </a:solidFill>
                <a:latin typeface="Times New Roman"/>
                <a:cs typeface="Times New Roman"/>
              </a:rPr>
              <a:t>so</a:t>
            </a:r>
            <a:r>
              <a:rPr sz="1800" spc="5" dirty="0">
                <a:solidFill>
                  <a:srgbClr val="006FC0"/>
                </a:solidFill>
                <a:latin typeface="Times New Roman"/>
                <a:cs typeface="Times New Roman"/>
              </a:rPr>
              <a:t> </a:t>
            </a:r>
            <a:r>
              <a:rPr sz="1800" spc="-25" dirty="0" err="1">
                <a:solidFill>
                  <a:srgbClr val="006FC0"/>
                </a:solidFill>
                <a:latin typeface="Times New Roman"/>
                <a:cs typeface="Times New Roman"/>
              </a:rPr>
              <a:t>với</a:t>
            </a:r>
            <a:r>
              <a:rPr lang="vi-VN" sz="1800" spc="-25" dirty="0">
                <a:solidFill>
                  <a:srgbClr val="006FC0"/>
                </a:solidFill>
                <a:latin typeface="Times New Roman"/>
                <a:cs typeface="Times New Roman"/>
              </a:rPr>
              <a:t> </a:t>
            </a:r>
            <a:r>
              <a:rPr sz="1800" dirty="0" err="1">
                <a:solidFill>
                  <a:srgbClr val="006FC0"/>
                </a:solidFill>
                <a:latin typeface="Times New Roman"/>
                <a:cs typeface="Times New Roman"/>
              </a:rPr>
              <a:t>các</a:t>
            </a:r>
            <a:r>
              <a:rPr sz="1800" spc="-45" dirty="0">
                <a:solidFill>
                  <a:srgbClr val="006FC0"/>
                </a:solidFill>
                <a:latin typeface="Times New Roman"/>
                <a:cs typeface="Times New Roman"/>
              </a:rPr>
              <a:t> </a:t>
            </a:r>
            <a:r>
              <a:rPr sz="1800" dirty="0">
                <a:solidFill>
                  <a:srgbClr val="006FC0"/>
                </a:solidFill>
                <a:latin typeface="Times New Roman"/>
                <a:cs typeface="Times New Roman"/>
              </a:rPr>
              <a:t>bạn</a:t>
            </a:r>
            <a:r>
              <a:rPr sz="1800" spc="-15" dirty="0">
                <a:solidFill>
                  <a:srgbClr val="006FC0"/>
                </a:solidFill>
                <a:latin typeface="Times New Roman"/>
                <a:cs typeface="Times New Roman"/>
              </a:rPr>
              <a:t> </a:t>
            </a:r>
            <a:r>
              <a:rPr sz="1800" dirty="0" err="1">
                <a:solidFill>
                  <a:srgbClr val="006FC0"/>
                </a:solidFill>
                <a:latin typeface="Times New Roman"/>
                <a:cs typeface="Times New Roman"/>
              </a:rPr>
              <a:t>cùng</a:t>
            </a:r>
            <a:r>
              <a:rPr sz="1800" spc="-30" dirty="0">
                <a:solidFill>
                  <a:srgbClr val="006FC0"/>
                </a:solidFill>
                <a:latin typeface="Times New Roman"/>
                <a:cs typeface="Times New Roman"/>
              </a:rPr>
              <a:t> </a:t>
            </a:r>
            <a:r>
              <a:rPr sz="1800" spc="-20" dirty="0" err="1">
                <a:solidFill>
                  <a:srgbClr val="006FC0"/>
                </a:solidFill>
                <a:latin typeface="Times New Roman"/>
                <a:cs typeface="Times New Roman"/>
              </a:rPr>
              <a:t>lớp</a:t>
            </a:r>
            <a:r>
              <a:rPr sz="1800" spc="-20" dirty="0">
                <a:solidFill>
                  <a:srgbClr val="006FC0"/>
                </a:solidFill>
                <a:latin typeface="Times New Roman"/>
                <a:cs typeface="Times New Roman"/>
              </a:rPr>
              <a:t>.</a:t>
            </a:r>
            <a:endParaRPr sz="1800" dirty="0">
              <a:latin typeface="Times New Roman"/>
              <a:cs typeface="Times New Roman"/>
            </a:endParaRPr>
          </a:p>
          <a:p>
            <a:pPr marL="12700" marR="5715">
              <a:buClr>
                <a:srgbClr val="000000"/>
              </a:buClr>
              <a:tabLst>
                <a:tab pos="355600" algn="l"/>
              </a:tabLst>
            </a:pPr>
            <a:r>
              <a:rPr lang="vi-VN" sz="1800" dirty="0">
                <a:solidFill>
                  <a:srgbClr val="006FC0"/>
                </a:solidFill>
                <a:latin typeface="Times New Roman"/>
                <a:cs typeface="Times New Roman"/>
              </a:rPr>
              <a:t>- </a:t>
            </a:r>
            <a:r>
              <a:rPr sz="1800" dirty="0" err="1">
                <a:solidFill>
                  <a:srgbClr val="006FC0"/>
                </a:solidFill>
                <a:latin typeface="Times New Roman"/>
                <a:cs typeface="Times New Roman"/>
              </a:rPr>
              <a:t>Trẻ</a:t>
            </a:r>
            <a:r>
              <a:rPr sz="1800" spc="15" dirty="0">
                <a:solidFill>
                  <a:srgbClr val="006FC0"/>
                </a:solidFill>
                <a:latin typeface="Times New Roman"/>
                <a:cs typeface="Times New Roman"/>
              </a:rPr>
              <a:t> </a:t>
            </a:r>
            <a:r>
              <a:rPr sz="1800" dirty="0" err="1">
                <a:solidFill>
                  <a:srgbClr val="006FC0"/>
                </a:solidFill>
                <a:latin typeface="Times New Roman"/>
                <a:cs typeface="Times New Roman"/>
              </a:rPr>
              <a:t>dễ</a:t>
            </a:r>
            <a:r>
              <a:rPr sz="1800" spc="10" dirty="0">
                <a:solidFill>
                  <a:srgbClr val="006FC0"/>
                </a:solidFill>
                <a:latin typeface="Times New Roman"/>
                <a:cs typeface="Times New Roman"/>
              </a:rPr>
              <a:t> </a:t>
            </a:r>
            <a:r>
              <a:rPr sz="1800" dirty="0" err="1">
                <a:solidFill>
                  <a:srgbClr val="006FC0"/>
                </a:solidFill>
                <a:latin typeface="Times New Roman"/>
                <a:cs typeface="Times New Roman"/>
              </a:rPr>
              <a:t>bị</a:t>
            </a:r>
            <a:r>
              <a:rPr sz="1800" dirty="0">
                <a:solidFill>
                  <a:srgbClr val="006FC0"/>
                </a:solidFill>
                <a:latin typeface="Times New Roman"/>
                <a:cs typeface="Times New Roman"/>
              </a:rPr>
              <a:t> </a:t>
            </a:r>
            <a:r>
              <a:rPr sz="1800" dirty="0" err="1">
                <a:solidFill>
                  <a:srgbClr val="006FC0"/>
                </a:solidFill>
                <a:latin typeface="Times New Roman"/>
                <a:cs typeface="Times New Roman"/>
              </a:rPr>
              <a:t>mệt</a:t>
            </a:r>
            <a:r>
              <a:rPr sz="1800" spc="20" dirty="0">
                <a:solidFill>
                  <a:srgbClr val="006FC0"/>
                </a:solidFill>
                <a:latin typeface="Times New Roman"/>
                <a:cs typeface="Times New Roman"/>
              </a:rPr>
              <a:t> </a:t>
            </a:r>
            <a:r>
              <a:rPr sz="1800" dirty="0" err="1">
                <a:solidFill>
                  <a:srgbClr val="006FC0"/>
                </a:solidFill>
                <a:latin typeface="Times New Roman"/>
                <a:cs typeface="Times New Roman"/>
              </a:rPr>
              <a:t>mỏi</a:t>
            </a:r>
            <a:r>
              <a:rPr sz="1800" dirty="0">
                <a:solidFill>
                  <a:srgbClr val="006FC0"/>
                </a:solidFill>
                <a:latin typeface="Times New Roman"/>
                <a:cs typeface="Times New Roman"/>
              </a:rPr>
              <a:t>,</a:t>
            </a:r>
            <a:r>
              <a:rPr sz="1800" spc="15" dirty="0">
                <a:solidFill>
                  <a:srgbClr val="006FC0"/>
                </a:solidFill>
                <a:latin typeface="Times New Roman"/>
                <a:cs typeface="Times New Roman"/>
              </a:rPr>
              <a:t> </a:t>
            </a:r>
            <a:r>
              <a:rPr sz="1800" dirty="0" err="1">
                <a:solidFill>
                  <a:srgbClr val="006FC0"/>
                </a:solidFill>
                <a:latin typeface="Times New Roman"/>
                <a:cs typeface="Times New Roman"/>
              </a:rPr>
              <a:t>không</a:t>
            </a:r>
            <a:r>
              <a:rPr sz="1800" dirty="0">
                <a:solidFill>
                  <a:srgbClr val="006FC0"/>
                </a:solidFill>
                <a:latin typeface="Times New Roman"/>
                <a:cs typeface="Times New Roman"/>
              </a:rPr>
              <a:t> </a:t>
            </a:r>
            <a:r>
              <a:rPr sz="1800" dirty="0" err="1">
                <a:solidFill>
                  <a:srgbClr val="006FC0"/>
                </a:solidFill>
                <a:latin typeface="Times New Roman"/>
                <a:cs typeface="Times New Roman"/>
              </a:rPr>
              <a:t>thể</a:t>
            </a:r>
            <a:r>
              <a:rPr sz="1800" spc="15" dirty="0">
                <a:solidFill>
                  <a:srgbClr val="006FC0"/>
                </a:solidFill>
                <a:latin typeface="Times New Roman"/>
                <a:cs typeface="Times New Roman"/>
              </a:rPr>
              <a:t> </a:t>
            </a:r>
            <a:r>
              <a:rPr sz="1800" dirty="0" err="1">
                <a:solidFill>
                  <a:srgbClr val="006FC0"/>
                </a:solidFill>
                <a:latin typeface="Times New Roman"/>
                <a:cs typeface="Times New Roman"/>
              </a:rPr>
              <a:t>thực</a:t>
            </a:r>
            <a:r>
              <a:rPr sz="1800" spc="15" dirty="0">
                <a:solidFill>
                  <a:srgbClr val="006FC0"/>
                </a:solidFill>
                <a:latin typeface="Times New Roman"/>
                <a:cs typeface="Times New Roman"/>
              </a:rPr>
              <a:t> </a:t>
            </a:r>
            <a:r>
              <a:rPr sz="1800" dirty="0" err="1">
                <a:solidFill>
                  <a:srgbClr val="006FC0"/>
                </a:solidFill>
                <a:latin typeface="Times New Roman"/>
                <a:cs typeface="Times New Roman"/>
              </a:rPr>
              <a:t>hiện</a:t>
            </a:r>
            <a:r>
              <a:rPr sz="1800" spc="-5" dirty="0">
                <a:solidFill>
                  <a:srgbClr val="006FC0"/>
                </a:solidFill>
                <a:latin typeface="Times New Roman"/>
                <a:cs typeface="Times New Roman"/>
              </a:rPr>
              <a:t> </a:t>
            </a:r>
            <a:r>
              <a:rPr sz="1800" dirty="0" err="1">
                <a:solidFill>
                  <a:srgbClr val="006FC0"/>
                </a:solidFill>
                <a:latin typeface="Times New Roman"/>
                <a:cs typeface="Times New Roman"/>
              </a:rPr>
              <a:t>hoạt</a:t>
            </a:r>
            <a:r>
              <a:rPr sz="1800" spc="5" dirty="0">
                <a:solidFill>
                  <a:srgbClr val="006FC0"/>
                </a:solidFill>
                <a:latin typeface="Times New Roman"/>
                <a:cs typeface="Times New Roman"/>
              </a:rPr>
              <a:t> </a:t>
            </a:r>
            <a:r>
              <a:rPr sz="1800" dirty="0" err="1">
                <a:solidFill>
                  <a:srgbClr val="006FC0"/>
                </a:solidFill>
                <a:latin typeface="Times New Roman"/>
                <a:cs typeface="Times New Roman"/>
              </a:rPr>
              <a:t>động</a:t>
            </a:r>
            <a:r>
              <a:rPr sz="1800" spc="5" dirty="0">
                <a:solidFill>
                  <a:srgbClr val="006FC0"/>
                </a:solidFill>
                <a:latin typeface="Times New Roman"/>
                <a:cs typeface="Times New Roman"/>
              </a:rPr>
              <a:t> </a:t>
            </a:r>
            <a:r>
              <a:rPr sz="1800" dirty="0" err="1">
                <a:solidFill>
                  <a:srgbClr val="006FC0"/>
                </a:solidFill>
                <a:latin typeface="Times New Roman"/>
                <a:cs typeface="Times New Roman"/>
              </a:rPr>
              <a:t>học</a:t>
            </a:r>
            <a:r>
              <a:rPr sz="1800" dirty="0">
                <a:solidFill>
                  <a:srgbClr val="006FC0"/>
                </a:solidFill>
                <a:latin typeface="Times New Roman"/>
                <a:cs typeface="Times New Roman"/>
              </a:rPr>
              <a:t> </a:t>
            </a:r>
            <a:r>
              <a:rPr sz="1800" dirty="0" err="1">
                <a:solidFill>
                  <a:srgbClr val="006FC0"/>
                </a:solidFill>
                <a:latin typeface="Times New Roman"/>
                <a:cs typeface="Times New Roman"/>
              </a:rPr>
              <a:t>tập</a:t>
            </a:r>
            <a:r>
              <a:rPr sz="1800" dirty="0">
                <a:solidFill>
                  <a:srgbClr val="006FC0"/>
                </a:solidFill>
                <a:latin typeface="Times New Roman"/>
                <a:cs typeface="Times New Roman"/>
              </a:rPr>
              <a:t>, </a:t>
            </a:r>
            <a:r>
              <a:rPr sz="1800" dirty="0" err="1">
                <a:solidFill>
                  <a:srgbClr val="006FC0"/>
                </a:solidFill>
                <a:latin typeface="Times New Roman"/>
                <a:cs typeface="Times New Roman"/>
              </a:rPr>
              <a:t>vui</a:t>
            </a:r>
            <a:r>
              <a:rPr sz="1800" spc="5" dirty="0">
                <a:solidFill>
                  <a:srgbClr val="006FC0"/>
                </a:solidFill>
                <a:latin typeface="Times New Roman"/>
                <a:cs typeface="Times New Roman"/>
              </a:rPr>
              <a:t> </a:t>
            </a:r>
            <a:r>
              <a:rPr sz="1800" dirty="0" err="1">
                <a:solidFill>
                  <a:srgbClr val="006FC0"/>
                </a:solidFill>
                <a:latin typeface="Times New Roman"/>
                <a:cs typeface="Times New Roman"/>
              </a:rPr>
              <a:t>chơi</a:t>
            </a:r>
            <a:r>
              <a:rPr sz="1800" spc="10" dirty="0">
                <a:solidFill>
                  <a:srgbClr val="006FC0"/>
                </a:solidFill>
                <a:latin typeface="Times New Roman"/>
                <a:cs typeface="Times New Roman"/>
              </a:rPr>
              <a:t> </a:t>
            </a:r>
            <a:r>
              <a:rPr sz="1800" dirty="0" err="1">
                <a:solidFill>
                  <a:srgbClr val="006FC0"/>
                </a:solidFill>
                <a:latin typeface="Times New Roman"/>
                <a:cs typeface="Times New Roman"/>
              </a:rPr>
              <a:t>liên</a:t>
            </a:r>
            <a:r>
              <a:rPr sz="1800" spc="10" dirty="0">
                <a:solidFill>
                  <a:srgbClr val="006FC0"/>
                </a:solidFill>
                <a:latin typeface="Times New Roman"/>
                <a:cs typeface="Times New Roman"/>
              </a:rPr>
              <a:t> </a:t>
            </a:r>
            <a:r>
              <a:rPr sz="1800" dirty="0" err="1">
                <a:solidFill>
                  <a:srgbClr val="006FC0"/>
                </a:solidFill>
                <a:latin typeface="Times New Roman"/>
                <a:cs typeface="Times New Roman"/>
              </a:rPr>
              <a:t>tục</a:t>
            </a:r>
            <a:r>
              <a:rPr sz="1800" spc="5" dirty="0">
                <a:solidFill>
                  <a:srgbClr val="006FC0"/>
                </a:solidFill>
                <a:latin typeface="Times New Roman"/>
                <a:cs typeface="Times New Roman"/>
              </a:rPr>
              <a:t> </a:t>
            </a:r>
            <a:r>
              <a:rPr sz="1800" dirty="0" err="1">
                <a:solidFill>
                  <a:srgbClr val="006FC0"/>
                </a:solidFill>
                <a:latin typeface="Times New Roman"/>
                <a:cs typeface="Times New Roman"/>
              </a:rPr>
              <a:t>trong</a:t>
            </a:r>
            <a:r>
              <a:rPr sz="1800" dirty="0">
                <a:solidFill>
                  <a:srgbClr val="006FC0"/>
                </a:solidFill>
                <a:latin typeface="Times New Roman"/>
                <a:cs typeface="Times New Roman"/>
              </a:rPr>
              <a:t> </a:t>
            </a:r>
            <a:r>
              <a:rPr sz="1800" spc="-20" dirty="0" err="1">
                <a:solidFill>
                  <a:srgbClr val="006FC0"/>
                </a:solidFill>
                <a:latin typeface="Times New Roman"/>
                <a:cs typeface="Times New Roman"/>
              </a:rPr>
              <a:t>suốt</a:t>
            </a:r>
            <a:r>
              <a:rPr sz="1800" spc="-20" dirty="0">
                <a:solidFill>
                  <a:srgbClr val="006FC0"/>
                </a:solidFill>
                <a:latin typeface="Times New Roman"/>
                <a:cs typeface="Times New Roman"/>
              </a:rPr>
              <a:t> </a:t>
            </a:r>
            <a:r>
              <a:rPr sz="1800" dirty="0" err="1">
                <a:solidFill>
                  <a:srgbClr val="006FC0"/>
                </a:solidFill>
                <a:latin typeface="Times New Roman"/>
                <a:cs typeface="Times New Roman"/>
              </a:rPr>
              <a:t>hoạt</a:t>
            </a:r>
            <a:r>
              <a:rPr sz="1800" spc="-30" dirty="0">
                <a:solidFill>
                  <a:srgbClr val="006FC0"/>
                </a:solidFill>
                <a:latin typeface="Times New Roman"/>
                <a:cs typeface="Times New Roman"/>
              </a:rPr>
              <a:t> </a:t>
            </a:r>
            <a:r>
              <a:rPr sz="1800" dirty="0" err="1">
                <a:solidFill>
                  <a:srgbClr val="006FC0"/>
                </a:solidFill>
                <a:latin typeface="Times New Roman"/>
                <a:cs typeface="Times New Roman"/>
              </a:rPr>
              <a:t>động</a:t>
            </a:r>
            <a:r>
              <a:rPr sz="1800" spc="-25" dirty="0">
                <a:solidFill>
                  <a:srgbClr val="006FC0"/>
                </a:solidFill>
                <a:latin typeface="Times New Roman"/>
                <a:cs typeface="Times New Roman"/>
              </a:rPr>
              <a:t> </a:t>
            </a:r>
            <a:r>
              <a:rPr sz="1800" dirty="0" err="1">
                <a:solidFill>
                  <a:srgbClr val="006FC0"/>
                </a:solidFill>
                <a:latin typeface="Times New Roman"/>
                <a:cs typeface="Times New Roman"/>
              </a:rPr>
              <a:t>hoặc</a:t>
            </a:r>
            <a:r>
              <a:rPr sz="1800" spc="-15" dirty="0">
                <a:solidFill>
                  <a:srgbClr val="006FC0"/>
                </a:solidFill>
                <a:latin typeface="Times New Roman"/>
                <a:cs typeface="Times New Roman"/>
              </a:rPr>
              <a:t> </a:t>
            </a:r>
            <a:r>
              <a:rPr sz="1800" dirty="0" err="1">
                <a:solidFill>
                  <a:srgbClr val="006FC0"/>
                </a:solidFill>
                <a:latin typeface="Times New Roman"/>
                <a:cs typeface="Times New Roman"/>
              </a:rPr>
              <a:t>cả</a:t>
            </a:r>
            <a:r>
              <a:rPr sz="1800" spc="-20" dirty="0">
                <a:solidFill>
                  <a:srgbClr val="006FC0"/>
                </a:solidFill>
                <a:latin typeface="Times New Roman"/>
                <a:cs typeface="Times New Roman"/>
              </a:rPr>
              <a:t> </a:t>
            </a:r>
            <a:r>
              <a:rPr sz="1800" dirty="0" err="1">
                <a:solidFill>
                  <a:srgbClr val="006FC0"/>
                </a:solidFill>
                <a:latin typeface="Times New Roman"/>
                <a:cs typeface="Times New Roman"/>
              </a:rPr>
              <a:t>ngày</a:t>
            </a:r>
            <a:r>
              <a:rPr sz="1800" spc="-15" dirty="0">
                <a:solidFill>
                  <a:srgbClr val="006FC0"/>
                </a:solidFill>
                <a:latin typeface="Times New Roman"/>
                <a:cs typeface="Times New Roman"/>
              </a:rPr>
              <a:t> </a:t>
            </a:r>
            <a:r>
              <a:rPr sz="1800" dirty="0">
                <a:solidFill>
                  <a:srgbClr val="006FC0"/>
                </a:solidFill>
                <a:latin typeface="Times New Roman"/>
                <a:cs typeface="Times New Roman"/>
              </a:rPr>
              <a:t>ở</a:t>
            </a:r>
            <a:r>
              <a:rPr sz="1800" spc="-20" dirty="0">
                <a:solidFill>
                  <a:srgbClr val="006FC0"/>
                </a:solidFill>
                <a:latin typeface="Times New Roman"/>
                <a:cs typeface="Times New Roman"/>
              </a:rPr>
              <a:t> </a:t>
            </a:r>
            <a:r>
              <a:rPr sz="1800" dirty="0" err="1">
                <a:solidFill>
                  <a:srgbClr val="006FC0"/>
                </a:solidFill>
                <a:latin typeface="Times New Roman"/>
                <a:cs typeface="Times New Roman"/>
              </a:rPr>
              <a:t>trường</a:t>
            </a:r>
            <a:r>
              <a:rPr sz="1800" spc="-25" dirty="0">
                <a:solidFill>
                  <a:srgbClr val="006FC0"/>
                </a:solidFill>
                <a:latin typeface="Times New Roman"/>
                <a:cs typeface="Times New Roman"/>
              </a:rPr>
              <a:t> </a:t>
            </a:r>
            <a:r>
              <a:rPr sz="1800" dirty="0" err="1">
                <a:solidFill>
                  <a:srgbClr val="006FC0"/>
                </a:solidFill>
                <a:latin typeface="Times New Roman"/>
                <a:cs typeface="Times New Roman"/>
              </a:rPr>
              <a:t>mầm</a:t>
            </a:r>
            <a:r>
              <a:rPr sz="1800" dirty="0">
                <a:solidFill>
                  <a:srgbClr val="006FC0"/>
                </a:solidFill>
                <a:latin typeface="Times New Roman"/>
                <a:cs typeface="Times New Roman"/>
              </a:rPr>
              <a:t> </a:t>
            </a:r>
            <a:r>
              <a:rPr sz="1800" spc="-20" dirty="0">
                <a:solidFill>
                  <a:srgbClr val="006FC0"/>
                </a:solidFill>
                <a:latin typeface="Times New Roman"/>
                <a:cs typeface="Times New Roman"/>
              </a:rPr>
              <a:t>non.</a:t>
            </a:r>
            <a:endParaRPr sz="1800" dirty="0">
              <a:latin typeface="Times New Roman"/>
              <a:cs typeface="Times New Roman"/>
            </a:endParaRPr>
          </a:p>
        </p:txBody>
      </p:sp>
    </p:spTree>
    <p:extLst>
      <p:ext uri="{BB962C8B-B14F-4D97-AF65-F5344CB8AC3E}">
        <p14:creationId xmlns:p14="http://schemas.microsoft.com/office/powerpoint/2010/main" val="39308690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 name="Picture 40" descr="A cartoon of a rabbit and a dragonfly&#10;&#10;Description automatically generated with medium confidence">
            <a:extLst>
              <a:ext uri="{FF2B5EF4-FFF2-40B4-BE49-F238E27FC236}">
                <a16:creationId xmlns:a16="http://schemas.microsoft.com/office/drawing/2014/main" id="{5B4932CC-F708-CB93-6477-6943CE43A4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8" name="object 8"/>
          <p:cNvSpPr/>
          <p:nvPr/>
        </p:nvSpPr>
        <p:spPr>
          <a:xfrm>
            <a:off x="4438687" y="4938369"/>
            <a:ext cx="303530" cy="205740"/>
          </a:xfrm>
          <a:custGeom>
            <a:avLst/>
            <a:gdLst/>
            <a:ahLst/>
            <a:cxnLst/>
            <a:rect l="l" t="t" r="r" b="b"/>
            <a:pathLst>
              <a:path w="303529" h="205739">
                <a:moveTo>
                  <a:pt x="303492" y="0"/>
                </a:moveTo>
                <a:lnTo>
                  <a:pt x="155664" y="0"/>
                </a:lnTo>
                <a:lnTo>
                  <a:pt x="0" y="205130"/>
                </a:lnTo>
                <a:lnTo>
                  <a:pt x="147827" y="205130"/>
                </a:lnTo>
                <a:lnTo>
                  <a:pt x="303492" y="0"/>
                </a:lnTo>
                <a:close/>
              </a:path>
            </a:pathLst>
          </a:custGeom>
          <a:solidFill>
            <a:srgbClr val="E6E8E8"/>
          </a:solidFill>
        </p:spPr>
        <p:txBody>
          <a:bodyPr wrap="square" lIns="0" tIns="0" rIns="0" bIns="0" rtlCol="0"/>
          <a:lstStyle/>
          <a:p>
            <a:endParaRPr/>
          </a:p>
        </p:txBody>
      </p:sp>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513994" y="281209"/>
            <a:ext cx="8039811" cy="360680"/>
          </a:xfrm>
          <a:prstGeom prst="rect">
            <a:avLst/>
          </a:prstGeom>
        </p:spPr>
        <p:txBody>
          <a:bodyPr vert="horz" wrap="square" lIns="0" tIns="12065" rIns="0" bIns="0" rtlCol="0">
            <a:spAutoFit/>
          </a:bodyPr>
          <a:lstStyle/>
          <a:p>
            <a:pPr marL="351155">
              <a:lnSpc>
                <a:spcPct val="100000"/>
              </a:lnSpc>
              <a:spcBef>
                <a:spcPts val="95"/>
              </a:spcBef>
            </a:pPr>
            <a:r>
              <a:rPr spc="-254" dirty="0"/>
              <a:t>2.</a:t>
            </a:r>
            <a:r>
              <a:rPr spc="-130" dirty="0"/>
              <a:t> </a:t>
            </a:r>
            <a:r>
              <a:rPr spc="-35" dirty="0"/>
              <a:t>Các</a:t>
            </a:r>
            <a:r>
              <a:rPr spc="-110" dirty="0"/>
              <a:t> </a:t>
            </a:r>
            <a:r>
              <a:rPr spc="-80" dirty="0"/>
              <a:t>dấu</a:t>
            </a:r>
            <a:r>
              <a:rPr spc="-114" dirty="0"/>
              <a:t> </a:t>
            </a:r>
            <a:r>
              <a:rPr spc="-75" dirty="0"/>
              <a:t>hiệu</a:t>
            </a:r>
            <a:r>
              <a:rPr spc="-100" dirty="0"/>
              <a:t> </a:t>
            </a:r>
            <a:r>
              <a:rPr spc="-60" dirty="0"/>
              <a:t>nguy</a:t>
            </a:r>
            <a:r>
              <a:rPr spc="-105" dirty="0"/>
              <a:t> </a:t>
            </a:r>
            <a:r>
              <a:rPr spc="-35" dirty="0"/>
              <a:t>cơ</a:t>
            </a:r>
            <a:r>
              <a:rPr spc="-130" dirty="0"/>
              <a:t> </a:t>
            </a:r>
            <a:r>
              <a:rPr spc="-75" dirty="0"/>
              <a:t>khuyết</a:t>
            </a:r>
            <a:r>
              <a:rPr spc="-85" dirty="0"/>
              <a:t> </a:t>
            </a:r>
            <a:r>
              <a:rPr spc="-90" dirty="0"/>
              <a:t>tật</a:t>
            </a:r>
            <a:r>
              <a:rPr spc="-105" dirty="0"/>
              <a:t> </a:t>
            </a:r>
            <a:r>
              <a:rPr spc="-85" dirty="0"/>
              <a:t>ở</a:t>
            </a:r>
            <a:r>
              <a:rPr spc="-130" dirty="0"/>
              <a:t> </a:t>
            </a:r>
            <a:r>
              <a:rPr spc="-100" dirty="0"/>
              <a:t>trẻ</a:t>
            </a:r>
            <a:r>
              <a:rPr spc="-114" dirty="0"/>
              <a:t> </a:t>
            </a:r>
            <a:r>
              <a:rPr spc="-60" dirty="0"/>
              <a:t>mầm</a:t>
            </a:r>
            <a:r>
              <a:rPr spc="-105" dirty="0"/>
              <a:t> </a:t>
            </a:r>
            <a:r>
              <a:rPr spc="-25" dirty="0"/>
              <a:t>non</a:t>
            </a:r>
          </a:p>
        </p:txBody>
      </p:sp>
      <p:sp>
        <p:nvSpPr>
          <p:cNvPr id="39" name="object 39"/>
          <p:cNvSpPr txBox="1"/>
          <p:nvPr/>
        </p:nvSpPr>
        <p:spPr>
          <a:xfrm>
            <a:off x="617536" y="753740"/>
            <a:ext cx="7714207" cy="1243289"/>
          </a:xfrm>
          <a:prstGeom prst="rect">
            <a:avLst/>
          </a:prstGeom>
        </p:spPr>
        <p:txBody>
          <a:bodyPr vert="horz" wrap="square" lIns="0" tIns="12065" rIns="0" bIns="0" rtlCol="0">
            <a:spAutoFit/>
          </a:bodyPr>
          <a:lstStyle/>
          <a:p>
            <a:pPr marL="12700" marR="5080" algn="just">
              <a:spcBef>
                <a:spcPts val="95"/>
              </a:spcBef>
            </a:pPr>
            <a:r>
              <a:rPr lang="vi-VN" sz="2000" b="1" dirty="0">
                <a:solidFill>
                  <a:schemeClr val="accent1">
                    <a:lumMod val="75000"/>
                  </a:schemeClr>
                </a:solidFill>
                <a:latin typeface="Times New Roman"/>
                <a:cs typeface="Times New Roman"/>
              </a:rPr>
              <a:t>2.2. </a:t>
            </a:r>
            <a:r>
              <a:rPr sz="2000" b="1" dirty="0" err="1">
                <a:solidFill>
                  <a:schemeClr val="accent1">
                    <a:lumMod val="75000"/>
                  </a:schemeClr>
                </a:solidFill>
                <a:latin typeface="Times New Roman"/>
                <a:cs typeface="Times New Roman"/>
              </a:rPr>
              <a:t>Khuyết</a:t>
            </a:r>
            <a:r>
              <a:rPr sz="2000" b="1" spc="105" dirty="0">
                <a:solidFill>
                  <a:schemeClr val="accent1">
                    <a:lumMod val="75000"/>
                  </a:schemeClr>
                </a:solidFill>
                <a:latin typeface="Times New Roman"/>
                <a:cs typeface="Times New Roman"/>
              </a:rPr>
              <a:t> </a:t>
            </a:r>
            <a:r>
              <a:rPr sz="2000" b="1" dirty="0">
                <a:solidFill>
                  <a:schemeClr val="accent1">
                    <a:lumMod val="75000"/>
                  </a:schemeClr>
                </a:solidFill>
                <a:latin typeface="Times New Roman"/>
                <a:cs typeface="Times New Roman"/>
              </a:rPr>
              <a:t>tật</a:t>
            </a:r>
            <a:r>
              <a:rPr sz="2000" b="1" spc="114" dirty="0">
                <a:solidFill>
                  <a:schemeClr val="accent1">
                    <a:lumMod val="75000"/>
                  </a:schemeClr>
                </a:solidFill>
                <a:latin typeface="Times New Roman"/>
                <a:cs typeface="Times New Roman"/>
              </a:rPr>
              <a:t> </a:t>
            </a:r>
            <a:r>
              <a:rPr sz="2000" b="1" dirty="0">
                <a:solidFill>
                  <a:schemeClr val="accent1">
                    <a:lumMod val="75000"/>
                  </a:schemeClr>
                </a:solidFill>
                <a:latin typeface="Times New Roman"/>
                <a:cs typeface="Times New Roman"/>
              </a:rPr>
              <a:t>Nhìn:</a:t>
            </a:r>
            <a:r>
              <a:rPr sz="2000" b="1" spc="120" dirty="0">
                <a:solidFill>
                  <a:schemeClr val="accent1">
                    <a:lumMod val="75000"/>
                  </a:schemeClr>
                </a:solidFill>
                <a:latin typeface="Times New Roman"/>
                <a:cs typeface="Times New Roman"/>
              </a:rPr>
              <a:t> </a:t>
            </a:r>
            <a:r>
              <a:rPr sz="2000" dirty="0">
                <a:solidFill>
                  <a:srgbClr val="006FC0"/>
                </a:solidFill>
                <a:latin typeface="Times New Roman"/>
                <a:cs typeface="Times New Roman"/>
              </a:rPr>
              <a:t>Là</a:t>
            </a:r>
            <a:r>
              <a:rPr sz="2000" spc="110" dirty="0">
                <a:solidFill>
                  <a:srgbClr val="006FC0"/>
                </a:solidFill>
                <a:latin typeface="Times New Roman"/>
                <a:cs typeface="Times New Roman"/>
              </a:rPr>
              <a:t> </a:t>
            </a:r>
            <a:r>
              <a:rPr sz="2000" dirty="0">
                <a:solidFill>
                  <a:srgbClr val="006FC0"/>
                </a:solidFill>
                <a:latin typeface="Times New Roman"/>
                <a:cs typeface="Times New Roman"/>
              </a:rPr>
              <a:t>tình</a:t>
            </a:r>
            <a:r>
              <a:rPr sz="2000" spc="110" dirty="0">
                <a:solidFill>
                  <a:srgbClr val="006FC0"/>
                </a:solidFill>
                <a:latin typeface="Times New Roman"/>
                <a:cs typeface="Times New Roman"/>
              </a:rPr>
              <a:t> </a:t>
            </a:r>
            <a:r>
              <a:rPr sz="2000" dirty="0">
                <a:solidFill>
                  <a:srgbClr val="006FC0"/>
                </a:solidFill>
                <a:latin typeface="Times New Roman"/>
                <a:cs typeface="Times New Roman"/>
              </a:rPr>
              <a:t>trạng</a:t>
            </a:r>
            <a:r>
              <a:rPr sz="2000" spc="110" dirty="0">
                <a:solidFill>
                  <a:srgbClr val="006FC0"/>
                </a:solidFill>
                <a:latin typeface="Times New Roman"/>
                <a:cs typeface="Times New Roman"/>
              </a:rPr>
              <a:t> </a:t>
            </a:r>
            <a:r>
              <a:rPr sz="2000" spc="-20" dirty="0">
                <a:solidFill>
                  <a:srgbClr val="006FC0"/>
                </a:solidFill>
                <a:latin typeface="Times New Roman"/>
                <a:cs typeface="Times New Roman"/>
              </a:rPr>
              <a:t>giảm </a:t>
            </a:r>
            <a:r>
              <a:rPr sz="2000" dirty="0">
                <a:solidFill>
                  <a:srgbClr val="006FC0"/>
                </a:solidFill>
                <a:latin typeface="Times New Roman"/>
                <a:cs typeface="Times New Roman"/>
              </a:rPr>
              <a:t>hoặc</a:t>
            </a:r>
            <a:r>
              <a:rPr sz="2000" spc="80" dirty="0">
                <a:solidFill>
                  <a:srgbClr val="006FC0"/>
                </a:solidFill>
                <a:latin typeface="Times New Roman"/>
                <a:cs typeface="Times New Roman"/>
              </a:rPr>
              <a:t>  </a:t>
            </a:r>
            <a:r>
              <a:rPr sz="2000" dirty="0">
                <a:solidFill>
                  <a:srgbClr val="006FC0"/>
                </a:solidFill>
                <a:latin typeface="Times New Roman"/>
                <a:cs typeface="Times New Roman"/>
              </a:rPr>
              <a:t>mất</a:t>
            </a:r>
            <a:r>
              <a:rPr sz="2000" spc="75" dirty="0">
                <a:solidFill>
                  <a:srgbClr val="006FC0"/>
                </a:solidFill>
                <a:latin typeface="Times New Roman"/>
                <a:cs typeface="Times New Roman"/>
              </a:rPr>
              <a:t>  </a:t>
            </a:r>
            <a:r>
              <a:rPr sz="2000" dirty="0">
                <a:solidFill>
                  <a:srgbClr val="006FC0"/>
                </a:solidFill>
                <a:latin typeface="Times New Roman"/>
                <a:cs typeface="Times New Roman"/>
              </a:rPr>
              <a:t>khả</a:t>
            </a:r>
            <a:r>
              <a:rPr sz="2000" spc="80" dirty="0">
                <a:solidFill>
                  <a:srgbClr val="006FC0"/>
                </a:solidFill>
                <a:latin typeface="Times New Roman"/>
                <a:cs typeface="Times New Roman"/>
              </a:rPr>
              <a:t>  </a:t>
            </a:r>
            <a:r>
              <a:rPr sz="2000" dirty="0">
                <a:solidFill>
                  <a:srgbClr val="006FC0"/>
                </a:solidFill>
                <a:latin typeface="Times New Roman"/>
                <a:cs typeface="Times New Roman"/>
              </a:rPr>
              <a:t>năng</a:t>
            </a:r>
            <a:r>
              <a:rPr sz="2000" spc="80" dirty="0">
                <a:solidFill>
                  <a:srgbClr val="006FC0"/>
                </a:solidFill>
                <a:latin typeface="Times New Roman"/>
                <a:cs typeface="Times New Roman"/>
              </a:rPr>
              <a:t>  </a:t>
            </a:r>
            <a:r>
              <a:rPr sz="2000" dirty="0">
                <a:solidFill>
                  <a:srgbClr val="006FC0"/>
                </a:solidFill>
                <a:latin typeface="Times New Roman"/>
                <a:cs typeface="Times New Roman"/>
              </a:rPr>
              <a:t>nhìn</a:t>
            </a:r>
            <a:r>
              <a:rPr sz="2000" spc="85" dirty="0">
                <a:solidFill>
                  <a:srgbClr val="006FC0"/>
                </a:solidFill>
                <a:latin typeface="Times New Roman"/>
                <a:cs typeface="Times New Roman"/>
              </a:rPr>
              <a:t>  </a:t>
            </a:r>
            <a:r>
              <a:rPr sz="2000" dirty="0">
                <a:solidFill>
                  <a:srgbClr val="006FC0"/>
                </a:solidFill>
                <a:latin typeface="Times New Roman"/>
                <a:cs typeface="Times New Roman"/>
              </a:rPr>
              <a:t>và</a:t>
            </a:r>
            <a:r>
              <a:rPr sz="2000" spc="90" dirty="0">
                <a:solidFill>
                  <a:srgbClr val="006FC0"/>
                </a:solidFill>
                <a:latin typeface="Times New Roman"/>
                <a:cs typeface="Times New Roman"/>
              </a:rPr>
              <a:t>  </a:t>
            </a:r>
            <a:r>
              <a:rPr sz="2000" spc="-25" dirty="0">
                <a:solidFill>
                  <a:srgbClr val="006FC0"/>
                </a:solidFill>
                <a:latin typeface="Times New Roman"/>
                <a:cs typeface="Times New Roman"/>
              </a:rPr>
              <a:t>cảm </a:t>
            </a:r>
            <a:r>
              <a:rPr sz="2000" dirty="0">
                <a:solidFill>
                  <a:srgbClr val="006FC0"/>
                </a:solidFill>
                <a:latin typeface="Times New Roman"/>
                <a:cs typeface="Times New Roman"/>
              </a:rPr>
              <a:t>nhận</a:t>
            </a:r>
            <a:r>
              <a:rPr sz="2000" spc="325" dirty="0">
                <a:solidFill>
                  <a:srgbClr val="006FC0"/>
                </a:solidFill>
                <a:latin typeface="Times New Roman"/>
                <a:cs typeface="Times New Roman"/>
              </a:rPr>
              <a:t> </a:t>
            </a:r>
            <a:r>
              <a:rPr sz="2000" dirty="0">
                <a:solidFill>
                  <a:srgbClr val="006FC0"/>
                </a:solidFill>
                <a:latin typeface="Times New Roman"/>
                <a:cs typeface="Times New Roman"/>
              </a:rPr>
              <a:t>ánh</a:t>
            </a:r>
            <a:r>
              <a:rPr sz="2000" spc="320" dirty="0">
                <a:solidFill>
                  <a:srgbClr val="006FC0"/>
                </a:solidFill>
                <a:latin typeface="Times New Roman"/>
                <a:cs typeface="Times New Roman"/>
              </a:rPr>
              <a:t> </a:t>
            </a:r>
            <a:r>
              <a:rPr sz="2000" dirty="0">
                <a:solidFill>
                  <a:srgbClr val="006FC0"/>
                </a:solidFill>
                <a:latin typeface="Times New Roman"/>
                <a:cs typeface="Times New Roman"/>
              </a:rPr>
              <a:t>sáng,</a:t>
            </a:r>
            <a:r>
              <a:rPr sz="2000" spc="325" dirty="0">
                <a:solidFill>
                  <a:srgbClr val="006FC0"/>
                </a:solidFill>
                <a:latin typeface="Times New Roman"/>
                <a:cs typeface="Times New Roman"/>
              </a:rPr>
              <a:t> </a:t>
            </a:r>
            <a:r>
              <a:rPr sz="2000" dirty="0">
                <a:solidFill>
                  <a:srgbClr val="006FC0"/>
                </a:solidFill>
                <a:latin typeface="Times New Roman"/>
                <a:cs typeface="Times New Roman"/>
              </a:rPr>
              <a:t>màu</a:t>
            </a:r>
            <a:r>
              <a:rPr sz="2000" spc="330" dirty="0">
                <a:solidFill>
                  <a:srgbClr val="006FC0"/>
                </a:solidFill>
                <a:latin typeface="Times New Roman"/>
                <a:cs typeface="Times New Roman"/>
              </a:rPr>
              <a:t> </a:t>
            </a:r>
            <a:r>
              <a:rPr sz="2000" dirty="0">
                <a:solidFill>
                  <a:srgbClr val="006FC0"/>
                </a:solidFill>
                <a:latin typeface="Times New Roman"/>
                <a:cs typeface="Times New Roman"/>
              </a:rPr>
              <a:t>sắc,</a:t>
            </a:r>
            <a:r>
              <a:rPr sz="2000" spc="310" dirty="0">
                <a:solidFill>
                  <a:srgbClr val="006FC0"/>
                </a:solidFill>
                <a:latin typeface="Times New Roman"/>
                <a:cs typeface="Times New Roman"/>
              </a:rPr>
              <a:t> </a:t>
            </a:r>
            <a:r>
              <a:rPr sz="2000" dirty="0">
                <a:solidFill>
                  <a:srgbClr val="006FC0"/>
                </a:solidFill>
                <a:latin typeface="Times New Roman"/>
                <a:cs typeface="Times New Roman"/>
              </a:rPr>
              <a:t>hình</a:t>
            </a:r>
            <a:r>
              <a:rPr sz="2000" spc="330" dirty="0">
                <a:solidFill>
                  <a:srgbClr val="006FC0"/>
                </a:solidFill>
                <a:latin typeface="Times New Roman"/>
                <a:cs typeface="Times New Roman"/>
              </a:rPr>
              <a:t> </a:t>
            </a:r>
            <a:r>
              <a:rPr sz="2000" spc="-20" dirty="0">
                <a:solidFill>
                  <a:srgbClr val="006FC0"/>
                </a:solidFill>
                <a:latin typeface="Times New Roman"/>
                <a:cs typeface="Times New Roman"/>
              </a:rPr>
              <a:t>ảnh, </a:t>
            </a:r>
            <a:r>
              <a:rPr sz="2000" dirty="0">
                <a:solidFill>
                  <a:srgbClr val="006FC0"/>
                </a:solidFill>
                <a:latin typeface="Times New Roman"/>
                <a:cs typeface="Times New Roman"/>
              </a:rPr>
              <a:t>sự</a:t>
            </a:r>
            <a:r>
              <a:rPr sz="2000" spc="280" dirty="0">
                <a:solidFill>
                  <a:srgbClr val="006FC0"/>
                </a:solidFill>
                <a:latin typeface="Times New Roman"/>
                <a:cs typeface="Times New Roman"/>
              </a:rPr>
              <a:t> </a:t>
            </a:r>
            <a:r>
              <a:rPr sz="2000" dirty="0">
                <a:solidFill>
                  <a:srgbClr val="006FC0"/>
                </a:solidFill>
                <a:latin typeface="Times New Roman"/>
                <a:cs typeface="Times New Roman"/>
              </a:rPr>
              <a:t>vật</a:t>
            </a:r>
            <a:r>
              <a:rPr sz="2000" spc="270" dirty="0">
                <a:solidFill>
                  <a:srgbClr val="006FC0"/>
                </a:solidFill>
                <a:latin typeface="Times New Roman"/>
                <a:cs typeface="Times New Roman"/>
              </a:rPr>
              <a:t> </a:t>
            </a:r>
            <a:r>
              <a:rPr sz="2000" dirty="0">
                <a:solidFill>
                  <a:srgbClr val="006FC0"/>
                </a:solidFill>
                <a:latin typeface="Times New Roman"/>
                <a:cs typeface="Times New Roman"/>
              </a:rPr>
              <a:t>trong</a:t>
            </a:r>
            <a:r>
              <a:rPr sz="2000" spc="285" dirty="0">
                <a:solidFill>
                  <a:srgbClr val="006FC0"/>
                </a:solidFill>
                <a:latin typeface="Times New Roman"/>
                <a:cs typeface="Times New Roman"/>
              </a:rPr>
              <a:t> </a:t>
            </a:r>
            <a:r>
              <a:rPr sz="2000" dirty="0">
                <a:solidFill>
                  <a:srgbClr val="006FC0"/>
                </a:solidFill>
                <a:latin typeface="Times New Roman"/>
                <a:cs typeface="Times New Roman"/>
              </a:rPr>
              <a:t>điều</a:t>
            </a:r>
            <a:r>
              <a:rPr sz="2000" spc="285" dirty="0">
                <a:solidFill>
                  <a:srgbClr val="006FC0"/>
                </a:solidFill>
                <a:latin typeface="Times New Roman"/>
                <a:cs typeface="Times New Roman"/>
              </a:rPr>
              <a:t> </a:t>
            </a:r>
            <a:r>
              <a:rPr sz="2000" dirty="0">
                <a:solidFill>
                  <a:srgbClr val="006FC0"/>
                </a:solidFill>
                <a:latin typeface="Times New Roman"/>
                <a:cs typeface="Times New Roman"/>
              </a:rPr>
              <a:t>kiện</a:t>
            </a:r>
            <a:r>
              <a:rPr sz="2000" spc="285" dirty="0">
                <a:solidFill>
                  <a:srgbClr val="006FC0"/>
                </a:solidFill>
                <a:latin typeface="Times New Roman"/>
                <a:cs typeface="Times New Roman"/>
              </a:rPr>
              <a:t> </a:t>
            </a:r>
            <a:r>
              <a:rPr sz="2000" dirty="0">
                <a:solidFill>
                  <a:srgbClr val="006FC0"/>
                </a:solidFill>
                <a:latin typeface="Times New Roman"/>
                <a:cs typeface="Times New Roman"/>
              </a:rPr>
              <a:t>ánh</a:t>
            </a:r>
            <a:r>
              <a:rPr sz="2000" spc="275" dirty="0">
                <a:solidFill>
                  <a:srgbClr val="006FC0"/>
                </a:solidFill>
                <a:latin typeface="Times New Roman"/>
                <a:cs typeface="Times New Roman"/>
              </a:rPr>
              <a:t> </a:t>
            </a:r>
            <a:r>
              <a:rPr sz="2000" dirty="0">
                <a:solidFill>
                  <a:srgbClr val="006FC0"/>
                </a:solidFill>
                <a:latin typeface="Times New Roman"/>
                <a:cs typeface="Times New Roman"/>
              </a:rPr>
              <a:t>sáng</a:t>
            </a:r>
            <a:r>
              <a:rPr sz="2000" spc="280" dirty="0">
                <a:solidFill>
                  <a:srgbClr val="006FC0"/>
                </a:solidFill>
                <a:latin typeface="Times New Roman"/>
                <a:cs typeface="Times New Roman"/>
              </a:rPr>
              <a:t> </a:t>
            </a:r>
            <a:r>
              <a:rPr sz="2000" spc="-25" dirty="0">
                <a:solidFill>
                  <a:srgbClr val="006FC0"/>
                </a:solidFill>
                <a:latin typeface="Times New Roman"/>
                <a:cs typeface="Times New Roman"/>
              </a:rPr>
              <a:t>và </a:t>
            </a:r>
            <a:r>
              <a:rPr sz="2000" dirty="0">
                <a:solidFill>
                  <a:srgbClr val="006FC0"/>
                </a:solidFill>
                <a:latin typeface="Times New Roman"/>
                <a:cs typeface="Times New Roman"/>
              </a:rPr>
              <a:t>môi</a:t>
            </a:r>
            <a:r>
              <a:rPr sz="2000" spc="-10" dirty="0">
                <a:solidFill>
                  <a:srgbClr val="006FC0"/>
                </a:solidFill>
                <a:latin typeface="Times New Roman"/>
                <a:cs typeface="Times New Roman"/>
              </a:rPr>
              <a:t> </a:t>
            </a:r>
            <a:r>
              <a:rPr sz="2000" dirty="0">
                <a:solidFill>
                  <a:srgbClr val="006FC0"/>
                </a:solidFill>
                <a:latin typeface="Times New Roman"/>
                <a:cs typeface="Times New Roman"/>
              </a:rPr>
              <a:t>trường</a:t>
            </a:r>
            <a:r>
              <a:rPr sz="2000" spc="-20" dirty="0">
                <a:solidFill>
                  <a:srgbClr val="006FC0"/>
                </a:solidFill>
                <a:latin typeface="Times New Roman"/>
                <a:cs typeface="Times New Roman"/>
              </a:rPr>
              <a:t> </a:t>
            </a:r>
            <a:r>
              <a:rPr sz="2000" dirty="0">
                <a:solidFill>
                  <a:srgbClr val="006FC0"/>
                </a:solidFill>
                <a:latin typeface="Times New Roman"/>
                <a:cs typeface="Times New Roman"/>
              </a:rPr>
              <a:t>bình</a:t>
            </a:r>
            <a:r>
              <a:rPr sz="2000" spc="-15" dirty="0">
                <a:solidFill>
                  <a:srgbClr val="006FC0"/>
                </a:solidFill>
                <a:latin typeface="Times New Roman"/>
                <a:cs typeface="Times New Roman"/>
              </a:rPr>
              <a:t> </a:t>
            </a:r>
            <a:r>
              <a:rPr sz="2000" dirty="0">
                <a:solidFill>
                  <a:srgbClr val="006FC0"/>
                </a:solidFill>
                <a:latin typeface="Times New Roman"/>
                <a:cs typeface="Times New Roman"/>
              </a:rPr>
              <a:t>thường</a:t>
            </a:r>
            <a:r>
              <a:rPr sz="2000" spc="-25" dirty="0">
                <a:solidFill>
                  <a:srgbClr val="006FC0"/>
                </a:solidFill>
                <a:latin typeface="Times New Roman"/>
                <a:cs typeface="Times New Roman"/>
              </a:rPr>
              <a:t> </a:t>
            </a:r>
            <a:r>
              <a:rPr sz="2000" dirty="0">
                <a:solidFill>
                  <a:srgbClr val="006FC0"/>
                </a:solidFill>
                <a:latin typeface="Times New Roman"/>
                <a:cs typeface="Times New Roman"/>
              </a:rPr>
              <a:t>dẫn</a:t>
            </a:r>
            <a:r>
              <a:rPr sz="2000" spc="-15" dirty="0">
                <a:solidFill>
                  <a:srgbClr val="006FC0"/>
                </a:solidFill>
                <a:latin typeface="Times New Roman"/>
                <a:cs typeface="Times New Roman"/>
              </a:rPr>
              <a:t> </a:t>
            </a:r>
            <a:r>
              <a:rPr sz="2000" dirty="0">
                <a:solidFill>
                  <a:srgbClr val="006FC0"/>
                </a:solidFill>
                <a:latin typeface="Times New Roman"/>
                <a:cs typeface="Times New Roman"/>
              </a:rPr>
              <a:t>đến</a:t>
            </a:r>
            <a:r>
              <a:rPr sz="2000" spc="-20" dirty="0">
                <a:solidFill>
                  <a:srgbClr val="006FC0"/>
                </a:solidFill>
                <a:latin typeface="Times New Roman"/>
                <a:cs typeface="Times New Roman"/>
              </a:rPr>
              <a:t> </a:t>
            </a:r>
            <a:r>
              <a:rPr sz="2000" spc="-25" dirty="0">
                <a:solidFill>
                  <a:srgbClr val="006FC0"/>
                </a:solidFill>
                <a:latin typeface="Times New Roman"/>
                <a:cs typeface="Times New Roman"/>
              </a:rPr>
              <a:t>gặp </a:t>
            </a:r>
            <a:r>
              <a:rPr sz="2000" dirty="0">
                <a:solidFill>
                  <a:srgbClr val="006FC0"/>
                </a:solidFill>
                <a:latin typeface="Times New Roman"/>
                <a:cs typeface="Times New Roman"/>
              </a:rPr>
              <a:t>khó</a:t>
            </a:r>
            <a:r>
              <a:rPr sz="2000" spc="-15" dirty="0">
                <a:solidFill>
                  <a:srgbClr val="006FC0"/>
                </a:solidFill>
                <a:latin typeface="Times New Roman"/>
                <a:cs typeface="Times New Roman"/>
              </a:rPr>
              <a:t> </a:t>
            </a:r>
            <a:r>
              <a:rPr sz="2000" dirty="0">
                <a:solidFill>
                  <a:srgbClr val="006FC0"/>
                </a:solidFill>
                <a:latin typeface="Times New Roman"/>
                <a:cs typeface="Times New Roman"/>
              </a:rPr>
              <a:t>khăn</a:t>
            </a:r>
            <a:r>
              <a:rPr sz="2000" spc="5" dirty="0">
                <a:solidFill>
                  <a:srgbClr val="006FC0"/>
                </a:solidFill>
                <a:latin typeface="Times New Roman"/>
                <a:cs typeface="Times New Roman"/>
              </a:rPr>
              <a:t> </a:t>
            </a:r>
            <a:r>
              <a:rPr sz="2000" dirty="0">
                <a:solidFill>
                  <a:srgbClr val="006FC0"/>
                </a:solidFill>
                <a:latin typeface="Times New Roman"/>
                <a:cs typeface="Times New Roman"/>
              </a:rPr>
              <a:t>trong</a:t>
            </a:r>
            <a:r>
              <a:rPr sz="2000" spc="-10" dirty="0">
                <a:solidFill>
                  <a:srgbClr val="006FC0"/>
                </a:solidFill>
                <a:latin typeface="Times New Roman"/>
                <a:cs typeface="Times New Roman"/>
              </a:rPr>
              <a:t> </a:t>
            </a:r>
            <a:r>
              <a:rPr sz="2000" dirty="0">
                <a:solidFill>
                  <a:srgbClr val="006FC0"/>
                </a:solidFill>
                <a:latin typeface="Times New Roman"/>
                <a:cs typeface="Times New Roman"/>
              </a:rPr>
              <a:t>các hoạt</a:t>
            </a:r>
            <a:r>
              <a:rPr sz="2000" spc="-20" dirty="0">
                <a:solidFill>
                  <a:srgbClr val="006FC0"/>
                </a:solidFill>
                <a:latin typeface="Times New Roman"/>
                <a:cs typeface="Times New Roman"/>
              </a:rPr>
              <a:t> </a:t>
            </a:r>
            <a:r>
              <a:rPr sz="2000" dirty="0">
                <a:solidFill>
                  <a:srgbClr val="006FC0"/>
                </a:solidFill>
                <a:latin typeface="Times New Roman"/>
                <a:cs typeface="Times New Roman"/>
              </a:rPr>
              <a:t>động</a:t>
            </a:r>
            <a:r>
              <a:rPr sz="2000" spc="-15" dirty="0">
                <a:solidFill>
                  <a:srgbClr val="006FC0"/>
                </a:solidFill>
                <a:latin typeface="Times New Roman"/>
                <a:cs typeface="Times New Roman"/>
              </a:rPr>
              <a:t> </a:t>
            </a:r>
            <a:r>
              <a:rPr sz="2000" dirty="0">
                <a:solidFill>
                  <a:srgbClr val="006FC0"/>
                </a:solidFill>
                <a:latin typeface="Times New Roman"/>
                <a:cs typeface="Times New Roman"/>
              </a:rPr>
              <a:t>cần</a:t>
            </a:r>
            <a:r>
              <a:rPr sz="2000" spc="5" dirty="0">
                <a:solidFill>
                  <a:srgbClr val="006FC0"/>
                </a:solidFill>
                <a:latin typeface="Times New Roman"/>
                <a:cs typeface="Times New Roman"/>
              </a:rPr>
              <a:t> </a:t>
            </a:r>
            <a:r>
              <a:rPr sz="2000" spc="-25" dirty="0">
                <a:solidFill>
                  <a:srgbClr val="006FC0"/>
                </a:solidFill>
                <a:latin typeface="Times New Roman"/>
                <a:cs typeface="Times New Roman"/>
              </a:rPr>
              <a:t>sử </a:t>
            </a:r>
            <a:r>
              <a:rPr sz="2000" dirty="0">
                <a:solidFill>
                  <a:srgbClr val="006FC0"/>
                </a:solidFill>
                <a:latin typeface="Times New Roman"/>
                <a:cs typeface="Times New Roman"/>
              </a:rPr>
              <a:t>dụng</a:t>
            </a:r>
            <a:r>
              <a:rPr sz="2000" spc="-40" dirty="0">
                <a:solidFill>
                  <a:srgbClr val="006FC0"/>
                </a:solidFill>
                <a:latin typeface="Times New Roman"/>
                <a:cs typeface="Times New Roman"/>
              </a:rPr>
              <a:t> </a:t>
            </a:r>
            <a:r>
              <a:rPr sz="2000" spc="-20" dirty="0">
                <a:solidFill>
                  <a:srgbClr val="006FC0"/>
                </a:solidFill>
                <a:latin typeface="Times New Roman"/>
                <a:cs typeface="Times New Roman"/>
              </a:rPr>
              <a:t>mắt.</a:t>
            </a:r>
            <a:endParaRPr sz="2000" dirty="0">
              <a:latin typeface="Times New Roman"/>
              <a:cs typeface="Times New Roman"/>
            </a:endParaRPr>
          </a:p>
        </p:txBody>
      </p:sp>
      <p:pic>
        <p:nvPicPr>
          <p:cNvPr id="40" name="object 40"/>
          <p:cNvPicPr/>
          <p:nvPr/>
        </p:nvPicPr>
        <p:blipFill>
          <a:blip r:embed="rId3" cstate="print"/>
          <a:stretch>
            <a:fillRect/>
          </a:stretch>
        </p:blipFill>
        <p:spPr>
          <a:xfrm rot="486113">
            <a:off x="6651783" y="3158975"/>
            <a:ext cx="1636013" cy="1514850"/>
          </a:xfrm>
          <a:prstGeom prst="rect">
            <a:avLst/>
          </a:prstGeom>
        </p:spPr>
      </p:pic>
      <p:sp>
        <p:nvSpPr>
          <p:cNvPr id="9" name="object 39"/>
          <p:cNvSpPr txBox="1"/>
          <p:nvPr/>
        </p:nvSpPr>
        <p:spPr>
          <a:xfrm>
            <a:off x="617536" y="2108881"/>
            <a:ext cx="7832725" cy="2167260"/>
          </a:xfrm>
          <a:prstGeom prst="rect">
            <a:avLst/>
          </a:prstGeom>
        </p:spPr>
        <p:txBody>
          <a:bodyPr vert="horz" wrap="square" lIns="0" tIns="12700" rIns="0" bIns="0" rtlCol="0">
            <a:spAutoFit/>
          </a:bodyPr>
          <a:lstStyle/>
          <a:p>
            <a:pPr marL="12700" marR="7620" algn="just">
              <a:buClr>
                <a:srgbClr val="000000"/>
              </a:buClr>
              <a:tabLst>
                <a:tab pos="355600" algn="l"/>
              </a:tabLst>
            </a:pPr>
            <a:r>
              <a:rPr lang="vi-VN" sz="2000" b="1" i="1" dirty="0">
                <a:solidFill>
                  <a:schemeClr val="accent1">
                    <a:lumMod val="75000"/>
                  </a:schemeClr>
                </a:solidFill>
                <a:latin typeface="Times New Roman"/>
                <a:cs typeface="Times New Roman"/>
              </a:rPr>
              <a:t>Dấu</a:t>
            </a:r>
            <a:r>
              <a:rPr lang="vi-VN" sz="2000" b="1" i="1" spc="-25" dirty="0">
                <a:solidFill>
                  <a:schemeClr val="accent1">
                    <a:lumMod val="75000"/>
                  </a:schemeClr>
                </a:solidFill>
                <a:latin typeface="Times New Roman"/>
                <a:cs typeface="Times New Roman"/>
              </a:rPr>
              <a:t> </a:t>
            </a:r>
            <a:r>
              <a:rPr lang="vi-VN" sz="2000" b="1" i="1" dirty="0">
                <a:solidFill>
                  <a:schemeClr val="accent1">
                    <a:lumMod val="75000"/>
                  </a:schemeClr>
                </a:solidFill>
                <a:latin typeface="Times New Roman"/>
                <a:cs typeface="Times New Roman"/>
              </a:rPr>
              <a:t>hiệu</a:t>
            </a:r>
            <a:r>
              <a:rPr lang="vi-VN" sz="2000" b="1" i="1" spc="-30" dirty="0">
                <a:solidFill>
                  <a:schemeClr val="accent1">
                    <a:lumMod val="75000"/>
                  </a:schemeClr>
                </a:solidFill>
                <a:latin typeface="Times New Roman"/>
                <a:cs typeface="Times New Roman"/>
              </a:rPr>
              <a:t> </a:t>
            </a:r>
            <a:r>
              <a:rPr lang="vi-VN" sz="2000" b="1" i="1" dirty="0">
                <a:solidFill>
                  <a:schemeClr val="accent1">
                    <a:lumMod val="75000"/>
                  </a:schemeClr>
                </a:solidFill>
                <a:latin typeface="Times New Roman"/>
                <a:cs typeface="Times New Roman"/>
              </a:rPr>
              <a:t>trẻ</a:t>
            </a:r>
            <a:r>
              <a:rPr lang="vi-VN" sz="2000" b="1" i="1" spc="-30" dirty="0">
                <a:solidFill>
                  <a:schemeClr val="accent1">
                    <a:lumMod val="75000"/>
                  </a:schemeClr>
                </a:solidFill>
                <a:latin typeface="Times New Roman"/>
                <a:cs typeface="Times New Roman"/>
              </a:rPr>
              <a:t> </a:t>
            </a:r>
            <a:r>
              <a:rPr lang="vi-VN" sz="2000" b="1" i="1" dirty="0">
                <a:solidFill>
                  <a:schemeClr val="accent1">
                    <a:lumMod val="75000"/>
                  </a:schemeClr>
                </a:solidFill>
                <a:latin typeface="Times New Roman"/>
                <a:cs typeface="Times New Roman"/>
              </a:rPr>
              <a:t>có</a:t>
            </a:r>
            <a:r>
              <a:rPr lang="vi-VN" sz="2000" b="1" i="1" spc="-40" dirty="0">
                <a:solidFill>
                  <a:schemeClr val="accent1">
                    <a:lumMod val="75000"/>
                  </a:schemeClr>
                </a:solidFill>
                <a:latin typeface="Times New Roman"/>
                <a:cs typeface="Times New Roman"/>
              </a:rPr>
              <a:t> </a:t>
            </a:r>
            <a:r>
              <a:rPr lang="vi-VN" sz="2000" b="1" i="1" dirty="0">
                <a:solidFill>
                  <a:schemeClr val="accent1">
                    <a:lumMod val="75000"/>
                  </a:schemeClr>
                </a:solidFill>
                <a:latin typeface="Times New Roman"/>
                <a:cs typeface="Times New Roman"/>
              </a:rPr>
              <a:t>nguy</a:t>
            </a:r>
            <a:r>
              <a:rPr lang="vi-VN" sz="2000" b="1" i="1" spc="-20" dirty="0">
                <a:solidFill>
                  <a:schemeClr val="accent1">
                    <a:lumMod val="75000"/>
                  </a:schemeClr>
                </a:solidFill>
                <a:latin typeface="Times New Roman"/>
                <a:cs typeface="Times New Roman"/>
              </a:rPr>
              <a:t> </a:t>
            </a:r>
            <a:r>
              <a:rPr lang="vi-VN" sz="2000" b="1" i="1" dirty="0">
                <a:solidFill>
                  <a:schemeClr val="accent1">
                    <a:lumMod val="75000"/>
                  </a:schemeClr>
                </a:solidFill>
                <a:latin typeface="Times New Roman"/>
                <a:cs typeface="Times New Roman"/>
              </a:rPr>
              <a:t>cơ</a:t>
            </a:r>
            <a:r>
              <a:rPr lang="vi-VN" sz="2000" b="1" i="1" spc="-35" dirty="0">
                <a:solidFill>
                  <a:schemeClr val="accent1">
                    <a:lumMod val="75000"/>
                  </a:schemeClr>
                </a:solidFill>
                <a:latin typeface="Times New Roman"/>
                <a:cs typeface="Times New Roman"/>
              </a:rPr>
              <a:t> </a:t>
            </a:r>
            <a:r>
              <a:rPr lang="vi-VN" sz="2000" b="1" i="1" dirty="0">
                <a:solidFill>
                  <a:schemeClr val="accent1">
                    <a:lumMod val="75000"/>
                  </a:schemeClr>
                </a:solidFill>
                <a:latin typeface="Times New Roman"/>
                <a:cs typeface="Times New Roman"/>
              </a:rPr>
              <a:t>khuyết</a:t>
            </a:r>
            <a:r>
              <a:rPr lang="vi-VN" sz="2000" b="1" i="1" spc="-25" dirty="0">
                <a:solidFill>
                  <a:schemeClr val="accent1">
                    <a:lumMod val="75000"/>
                  </a:schemeClr>
                </a:solidFill>
                <a:latin typeface="Times New Roman"/>
                <a:cs typeface="Times New Roman"/>
              </a:rPr>
              <a:t> </a:t>
            </a:r>
            <a:r>
              <a:rPr lang="vi-VN" sz="2000" b="1" i="1" dirty="0">
                <a:solidFill>
                  <a:schemeClr val="accent1">
                    <a:lumMod val="75000"/>
                  </a:schemeClr>
                </a:solidFill>
                <a:latin typeface="Times New Roman"/>
                <a:cs typeface="Times New Roman"/>
              </a:rPr>
              <a:t>tật</a:t>
            </a:r>
            <a:r>
              <a:rPr lang="vi-VN" sz="2000" b="1" i="1" spc="-30" dirty="0">
                <a:solidFill>
                  <a:schemeClr val="accent1">
                    <a:lumMod val="75000"/>
                  </a:schemeClr>
                </a:solidFill>
                <a:latin typeface="Times New Roman"/>
                <a:cs typeface="Times New Roman"/>
              </a:rPr>
              <a:t> </a:t>
            </a:r>
            <a:r>
              <a:rPr lang="vi-VN" sz="2000" b="1" i="1" spc="-20" dirty="0">
                <a:solidFill>
                  <a:schemeClr val="accent1">
                    <a:lumMod val="75000"/>
                  </a:schemeClr>
                </a:solidFill>
                <a:latin typeface="Times New Roman"/>
                <a:cs typeface="Times New Roman"/>
              </a:rPr>
              <a:t>nhìn:</a:t>
            </a:r>
          </a:p>
          <a:p>
            <a:pPr marL="12700" marR="7620" algn="just">
              <a:buClr>
                <a:srgbClr val="000000"/>
              </a:buClr>
              <a:tabLst>
                <a:tab pos="355600" algn="l"/>
              </a:tabLst>
            </a:pPr>
            <a:r>
              <a:rPr lang="vi-VN" sz="2000" dirty="0">
                <a:solidFill>
                  <a:srgbClr val="006FC0"/>
                </a:solidFill>
                <a:latin typeface="Times New Roman"/>
                <a:cs typeface="Times New Roman"/>
              </a:rPr>
              <a:t>- </a:t>
            </a:r>
            <a:r>
              <a:rPr sz="2000" dirty="0" err="1">
                <a:solidFill>
                  <a:srgbClr val="006FC0"/>
                </a:solidFill>
                <a:latin typeface="Times New Roman"/>
                <a:cs typeface="Times New Roman"/>
              </a:rPr>
              <a:t>Trẻ</a:t>
            </a:r>
            <a:r>
              <a:rPr sz="2000" spc="295" dirty="0">
                <a:solidFill>
                  <a:srgbClr val="006FC0"/>
                </a:solidFill>
                <a:latin typeface="Times New Roman"/>
                <a:cs typeface="Times New Roman"/>
              </a:rPr>
              <a:t> </a:t>
            </a:r>
            <a:r>
              <a:rPr sz="2000" dirty="0">
                <a:solidFill>
                  <a:srgbClr val="006FC0"/>
                </a:solidFill>
                <a:latin typeface="Times New Roman"/>
                <a:cs typeface="Times New Roman"/>
              </a:rPr>
              <a:t>có</a:t>
            </a:r>
            <a:r>
              <a:rPr sz="2000" spc="295" dirty="0">
                <a:solidFill>
                  <a:srgbClr val="006FC0"/>
                </a:solidFill>
                <a:latin typeface="Times New Roman"/>
                <a:cs typeface="Times New Roman"/>
              </a:rPr>
              <a:t> </a:t>
            </a:r>
            <a:r>
              <a:rPr sz="2000" dirty="0">
                <a:solidFill>
                  <a:srgbClr val="006FC0"/>
                </a:solidFill>
                <a:latin typeface="Times New Roman"/>
                <a:cs typeface="Times New Roman"/>
              </a:rPr>
              <a:t>hình</a:t>
            </a:r>
            <a:r>
              <a:rPr sz="2000" spc="295" dirty="0">
                <a:solidFill>
                  <a:srgbClr val="006FC0"/>
                </a:solidFill>
                <a:latin typeface="Times New Roman"/>
                <a:cs typeface="Times New Roman"/>
              </a:rPr>
              <a:t> </a:t>
            </a:r>
            <a:r>
              <a:rPr sz="2000" dirty="0">
                <a:solidFill>
                  <a:srgbClr val="006FC0"/>
                </a:solidFill>
                <a:latin typeface="Times New Roman"/>
                <a:cs typeface="Times New Roman"/>
              </a:rPr>
              <a:t>dạng</a:t>
            </a:r>
            <a:r>
              <a:rPr sz="2000" spc="295" dirty="0">
                <a:solidFill>
                  <a:srgbClr val="006FC0"/>
                </a:solidFill>
                <a:latin typeface="Times New Roman"/>
                <a:cs typeface="Times New Roman"/>
              </a:rPr>
              <a:t> </a:t>
            </a:r>
            <a:r>
              <a:rPr sz="2000" dirty="0">
                <a:solidFill>
                  <a:srgbClr val="006FC0"/>
                </a:solidFill>
                <a:latin typeface="Times New Roman"/>
                <a:cs typeface="Times New Roman"/>
              </a:rPr>
              <a:t>và</a:t>
            </a:r>
            <a:r>
              <a:rPr sz="2000" spc="285" dirty="0">
                <a:solidFill>
                  <a:srgbClr val="006FC0"/>
                </a:solidFill>
                <a:latin typeface="Times New Roman"/>
                <a:cs typeface="Times New Roman"/>
              </a:rPr>
              <a:t> </a:t>
            </a:r>
            <a:r>
              <a:rPr sz="2000" dirty="0">
                <a:solidFill>
                  <a:srgbClr val="006FC0"/>
                </a:solidFill>
                <a:latin typeface="Times New Roman"/>
                <a:cs typeface="Times New Roman"/>
              </a:rPr>
              <a:t>cấu</a:t>
            </a:r>
            <a:r>
              <a:rPr sz="2000" spc="300" dirty="0">
                <a:solidFill>
                  <a:srgbClr val="006FC0"/>
                </a:solidFill>
                <a:latin typeface="Times New Roman"/>
                <a:cs typeface="Times New Roman"/>
              </a:rPr>
              <a:t> </a:t>
            </a:r>
            <a:r>
              <a:rPr sz="2000" dirty="0">
                <a:solidFill>
                  <a:srgbClr val="006FC0"/>
                </a:solidFill>
                <a:latin typeface="Times New Roman"/>
                <a:cs typeface="Times New Roman"/>
              </a:rPr>
              <a:t>tạo</a:t>
            </a:r>
            <a:r>
              <a:rPr sz="2000" spc="295" dirty="0">
                <a:solidFill>
                  <a:srgbClr val="006FC0"/>
                </a:solidFill>
                <a:latin typeface="Times New Roman"/>
                <a:cs typeface="Times New Roman"/>
              </a:rPr>
              <a:t> </a:t>
            </a:r>
            <a:r>
              <a:rPr sz="2000" dirty="0">
                <a:solidFill>
                  <a:srgbClr val="006FC0"/>
                </a:solidFill>
                <a:latin typeface="Times New Roman"/>
                <a:cs typeface="Times New Roman"/>
              </a:rPr>
              <a:t>của</a:t>
            </a:r>
            <a:r>
              <a:rPr sz="2000" spc="295" dirty="0">
                <a:solidFill>
                  <a:srgbClr val="006FC0"/>
                </a:solidFill>
                <a:latin typeface="Times New Roman"/>
                <a:cs typeface="Times New Roman"/>
              </a:rPr>
              <a:t> </a:t>
            </a:r>
            <a:r>
              <a:rPr sz="2000" dirty="0">
                <a:solidFill>
                  <a:srgbClr val="006FC0"/>
                </a:solidFill>
                <a:latin typeface="Times New Roman"/>
                <a:cs typeface="Times New Roman"/>
              </a:rPr>
              <a:t>mắt</a:t>
            </a:r>
            <a:r>
              <a:rPr sz="2000" spc="300" dirty="0">
                <a:solidFill>
                  <a:srgbClr val="006FC0"/>
                </a:solidFill>
                <a:latin typeface="Times New Roman"/>
                <a:cs typeface="Times New Roman"/>
              </a:rPr>
              <a:t> </a:t>
            </a:r>
            <a:r>
              <a:rPr sz="2000" dirty="0">
                <a:solidFill>
                  <a:srgbClr val="006FC0"/>
                </a:solidFill>
                <a:latin typeface="Times New Roman"/>
                <a:cs typeface="Times New Roman"/>
              </a:rPr>
              <a:t>khác</a:t>
            </a:r>
            <a:r>
              <a:rPr sz="2000" spc="290" dirty="0">
                <a:solidFill>
                  <a:srgbClr val="006FC0"/>
                </a:solidFill>
                <a:latin typeface="Times New Roman"/>
                <a:cs typeface="Times New Roman"/>
              </a:rPr>
              <a:t> </a:t>
            </a:r>
            <a:r>
              <a:rPr sz="2000" dirty="0">
                <a:solidFill>
                  <a:srgbClr val="006FC0"/>
                </a:solidFill>
                <a:latin typeface="Times New Roman"/>
                <a:cs typeface="Times New Roman"/>
              </a:rPr>
              <a:t>thường</a:t>
            </a:r>
            <a:r>
              <a:rPr sz="2000" spc="295" dirty="0">
                <a:solidFill>
                  <a:srgbClr val="006FC0"/>
                </a:solidFill>
                <a:latin typeface="Times New Roman"/>
                <a:cs typeface="Times New Roman"/>
              </a:rPr>
              <a:t> </a:t>
            </a:r>
            <a:r>
              <a:rPr sz="2000" dirty="0">
                <a:solidFill>
                  <a:srgbClr val="006FC0"/>
                </a:solidFill>
                <a:latin typeface="Times New Roman"/>
                <a:cs typeface="Times New Roman"/>
              </a:rPr>
              <a:t>(cầu</a:t>
            </a:r>
            <a:r>
              <a:rPr sz="2000" spc="305" dirty="0">
                <a:solidFill>
                  <a:srgbClr val="006FC0"/>
                </a:solidFill>
                <a:latin typeface="Times New Roman"/>
                <a:cs typeface="Times New Roman"/>
              </a:rPr>
              <a:t> </a:t>
            </a:r>
            <a:r>
              <a:rPr sz="2000" dirty="0">
                <a:solidFill>
                  <a:srgbClr val="006FC0"/>
                </a:solidFill>
                <a:latin typeface="Times New Roman"/>
                <a:cs typeface="Times New Roman"/>
              </a:rPr>
              <a:t>mắt</a:t>
            </a:r>
            <a:r>
              <a:rPr sz="2000" spc="295" dirty="0">
                <a:solidFill>
                  <a:srgbClr val="006FC0"/>
                </a:solidFill>
                <a:latin typeface="Times New Roman"/>
                <a:cs typeface="Times New Roman"/>
              </a:rPr>
              <a:t> </a:t>
            </a:r>
            <a:r>
              <a:rPr sz="2000" spc="-25" dirty="0">
                <a:solidFill>
                  <a:srgbClr val="006FC0"/>
                </a:solidFill>
                <a:latin typeface="Times New Roman"/>
                <a:cs typeface="Times New Roman"/>
              </a:rPr>
              <a:t>lồi </a:t>
            </a:r>
            <a:r>
              <a:rPr sz="2000" dirty="0">
                <a:solidFill>
                  <a:srgbClr val="006FC0"/>
                </a:solidFill>
                <a:latin typeface="Times New Roman"/>
                <a:cs typeface="Times New Roman"/>
              </a:rPr>
              <a:t>hoặc</a:t>
            </a:r>
            <a:r>
              <a:rPr sz="2000" spc="-25" dirty="0">
                <a:solidFill>
                  <a:srgbClr val="006FC0"/>
                </a:solidFill>
                <a:latin typeface="Times New Roman"/>
                <a:cs typeface="Times New Roman"/>
              </a:rPr>
              <a:t> </a:t>
            </a:r>
            <a:r>
              <a:rPr sz="2000" dirty="0">
                <a:solidFill>
                  <a:srgbClr val="006FC0"/>
                </a:solidFill>
                <a:latin typeface="Times New Roman"/>
                <a:cs typeface="Times New Roman"/>
              </a:rPr>
              <a:t>xẹp;</a:t>
            </a:r>
            <a:r>
              <a:rPr sz="2000" spc="-15" dirty="0">
                <a:solidFill>
                  <a:srgbClr val="006FC0"/>
                </a:solidFill>
                <a:latin typeface="Times New Roman"/>
                <a:cs typeface="Times New Roman"/>
              </a:rPr>
              <a:t> </a:t>
            </a:r>
            <a:r>
              <a:rPr sz="2000" dirty="0">
                <a:solidFill>
                  <a:srgbClr val="006FC0"/>
                </a:solidFill>
                <a:latin typeface="Times New Roman"/>
                <a:cs typeface="Times New Roman"/>
              </a:rPr>
              <a:t>thường</a:t>
            </a:r>
            <a:r>
              <a:rPr sz="2000" spc="-20" dirty="0">
                <a:solidFill>
                  <a:srgbClr val="006FC0"/>
                </a:solidFill>
                <a:latin typeface="Times New Roman"/>
                <a:cs typeface="Times New Roman"/>
              </a:rPr>
              <a:t> </a:t>
            </a:r>
            <a:r>
              <a:rPr sz="2000" dirty="0">
                <a:solidFill>
                  <a:srgbClr val="006FC0"/>
                </a:solidFill>
                <a:latin typeface="Times New Roman"/>
                <a:cs typeface="Times New Roman"/>
              </a:rPr>
              <a:t>xuyên</a:t>
            </a:r>
            <a:r>
              <a:rPr sz="2000" spc="-25" dirty="0">
                <a:solidFill>
                  <a:srgbClr val="006FC0"/>
                </a:solidFill>
                <a:latin typeface="Times New Roman"/>
                <a:cs typeface="Times New Roman"/>
              </a:rPr>
              <a:t> </a:t>
            </a:r>
            <a:r>
              <a:rPr sz="2000" dirty="0">
                <a:solidFill>
                  <a:srgbClr val="006FC0"/>
                </a:solidFill>
                <a:latin typeface="Times New Roman"/>
                <a:cs typeface="Times New Roman"/>
              </a:rPr>
              <a:t>chảy</a:t>
            </a:r>
            <a:r>
              <a:rPr sz="2000" spc="-10" dirty="0">
                <a:solidFill>
                  <a:srgbClr val="006FC0"/>
                </a:solidFill>
                <a:latin typeface="Times New Roman"/>
                <a:cs typeface="Times New Roman"/>
              </a:rPr>
              <a:t> </a:t>
            </a:r>
            <a:r>
              <a:rPr sz="2000" dirty="0">
                <a:solidFill>
                  <a:srgbClr val="006FC0"/>
                </a:solidFill>
                <a:latin typeface="Times New Roman"/>
                <a:cs typeface="Times New Roman"/>
              </a:rPr>
              <a:t>nước</a:t>
            </a:r>
            <a:r>
              <a:rPr sz="2000" spc="-20" dirty="0">
                <a:solidFill>
                  <a:srgbClr val="006FC0"/>
                </a:solidFill>
                <a:latin typeface="Times New Roman"/>
                <a:cs typeface="Times New Roman"/>
              </a:rPr>
              <a:t> </a:t>
            </a:r>
            <a:r>
              <a:rPr sz="2000" dirty="0">
                <a:solidFill>
                  <a:srgbClr val="006FC0"/>
                </a:solidFill>
                <a:latin typeface="Times New Roman"/>
                <a:cs typeface="Times New Roman"/>
              </a:rPr>
              <a:t>mắt;</a:t>
            </a:r>
            <a:r>
              <a:rPr sz="2000" spc="-5" dirty="0">
                <a:solidFill>
                  <a:srgbClr val="006FC0"/>
                </a:solidFill>
                <a:latin typeface="Times New Roman"/>
                <a:cs typeface="Times New Roman"/>
              </a:rPr>
              <a:t> </a:t>
            </a:r>
            <a:r>
              <a:rPr sz="2000" dirty="0">
                <a:solidFill>
                  <a:srgbClr val="006FC0"/>
                </a:solidFill>
                <a:latin typeface="Times New Roman"/>
                <a:cs typeface="Times New Roman"/>
              </a:rPr>
              <a:t>mắt</a:t>
            </a:r>
            <a:r>
              <a:rPr sz="2000" spc="-15" dirty="0">
                <a:solidFill>
                  <a:srgbClr val="006FC0"/>
                </a:solidFill>
                <a:latin typeface="Times New Roman"/>
                <a:cs typeface="Times New Roman"/>
              </a:rPr>
              <a:t> </a:t>
            </a:r>
            <a:r>
              <a:rPr sz="2000" dirty="0">
                <a:solidFill>
                  <a:srgbClr val="006FC0"/>
                </a:solidFill>
                <a:latin typeface="Times New Roman"/>
                <a:cs typeface="Times New Roman"/>
              </a:rPr>
              <a:t>luôn</a:t>
            </a:r>
            <a:r>
              <a:rPr sz="2000" spc="-5" dirty="0">
                <a:solidFill>
                  <a:srgbClr val="006FC0"/>
                </a:solidFill>
                <a:latin typeface="Times New Roman"/>
                <a:cs typeface="Times New Roman"/>
              </a:rPr>
              <a:t> </a:t>
            </a:r>
            <a:r>
              <a:rPr sz="2000" dirty="0">
                <a:solidFill>
                  <a:srgbClr val="006FC0"/>
                </a:solidFill>
                <a:latin typeface="Times New Roman"/>
                <a:cs typeface="Times New Roman"/>
              </a:rPr>
              <a:t>có</a:t>
            </a:r>
            <a:r>
              <a:rPr sz="2000" spc="-10" dirty="0">
                <a:solidFill>
                  <a:srgbClr val="006FC0"/>
                </a:solidFill>
                <a:latin typeface="Times New Roman"/>
                <a:cs typeface="Times New Roman"/>
              </a:rPr>
              <a:t> </a:t>
            </a:r>
            <a:r>
              <a:rPr sz="2000" dirty="0">
                <a:solidFill>
                  <a:srgbClr val="006FC0"/>
                </a:solidFill>
                <a:latin typeface="Times New Roman"/>
                <a:cs typeface="Times New Roman"/>
              </a:rPr>
              <a:t>dử;</a:t>
            </a:r>
            <a:r>
              <a:rPr sz="2000" spc="-15" dirty="0">
                <a:solidFill>
                  <a:srgbClr val="006FC0"/>
                </a:solidFill>
                <a:latin typeface="Times New Roman"/>
                <a:cs typeface="Times New Roman"/>
              </a:rPr>
              <a:t> </a:t>
            </a:r>
            <a:r>
              <a:rPr sz="2000" dirty="0">
                <a:solidFill>
                  <a:srgbClr val="006FC0"/>
                </a:solidFill>
                <a:latin typeface="Times New Roman"/>
                <a:cs typeface="Times New Roman"/>
              </a:rPr>
              <a:t>mắt</a:t>
            </a:r>
            <a:r>
              <a:rPr sz="2000" spc="-15" dirty="0">
                <a:solidFill>
                  <a:srgbClr val="006FC0"/>
                </a:solidFill>
                <a:latin typeface="Times New Roman"/>
                <a:cs typeface="Times New Roman"/>
              </a:rPr>
              <a:t> </a:t>
            </a:r>
            <a:r>
              <a:rPr sz="2000" spc="-20" dirty="0">
                <a:solidFill>
                  <a:srgbClr val="006FC0"/>
                </a:solidFill>
                <a:latin typeface="Times New Roman"/>
                <a:cs typeface="Times New Roman"/>
              </a:rPr>
              <a:t>chớp </a:t>
            </a:r>
            <a:r>
              <a:rPr sz="2000" dirty="0">
                <a:solidFill>
                  <a:srgbClr val="006FC0"/>
                </a:solidFill>
                <a:latin typeface="Times New Roman"/>
                <a:cs typeface="Times New Roman"/>
              </a:rPr>
              <a:t>liên</a:t>
            </a:r>
            <a:r>
              <a:rPr sz="2000" spc="-30" dirty="0">
                <a:solidFill>
                  <a:srgbClr val="006FC0"/>
                </a:solidFill>
                <a:latin typeface="Times New Roman"/>
                <a:cs typeface="Times New Roman"/>
              </a:rPr>
              <a:t> </a:t>
            </a:r>
            <a:r>
              <a:rPr sz="2000" spc="-10" dirty="0" err="1">
                <a:solidFill>
                  <a:srgbClr val="006FC0"/>
                </a:solidFill>
                <a:latin typeface="Times New Roman"/>
                <a:cs typeface="Times New Roman"/>
              </a:rPr>
              <a:t>tục</a:t>
            </a:r>
            <a:r>
              <a:rPr sz="2000" spc="-10" dirty="0">
                <a:solidFill>
                  <a:srgbClr val="006FC0"/>
                </a:solidFill>
                <a:latin typeface="Times New Roman"/>
                <a:cs typeface="Times New Roman"/>
              </a:rPr>
              <a:t>).</a:t>
            </a:r>
            <a:endParaRPr lang="vi-VN" sz="2000" dirty="0">
              <a:latin typeface="Times New Roman"/>
              <a:cs typeface="Times New Roman"/>
            </a:endParaRPr>
          </a:p>
          <a:p>
            <a:pPr marL="12700" marR="7620" algn="just">
              <a:buClr>
                <a:srgbClr val="000000"/>
              </a:buClr>
              <a:tabLst>
                <a:tab pos="355600" algn="l"/>
              </a:tabLst>
            </a:pPr>
            <a:r>
              <a:rPr lang="vi-VN" sz="2000" dirty="0">
                <a:solidFill>
                  <a:srgbClr val="006FC0"/>
                </a:solidFill>
                <a:latin typeface="Times New Roman"/>
                <a:cs typeface="Times New Roman"/>
              </a:rPr>
              <a:t>- </a:t>
            </a:r>
            <a:r>
              <a:rPr sz="2000" dirty="0" err="1">
                <a:solidFill>
                  <a:srgbClr val="006FC0"/>
                </a:solidFill>
                <a:latin typeface="Times New Roman"/>
                <a:cs typeface="Times New Roman"/>
              </a:rPr>
              <a:t>Trẻ</a:t>
            </a:r>
            <a:r>
              <a:rPr sz="2000" spc="-20" dirty="0">
                <a:solidFill>
                  <a:srgbClr val="006FC0"/>
                </a:solidFill>
                <a:latin typeface="Times New Roman"/>
                <a:cs typeface="Times New Roman"/>
              </a:rPr>
              <a:t> </a:t>
            </a:r>
            <a:r>
              <a:rPr sz="2000" dirty="0">
                <a:solidFill>
                  <a:srgbClr val="006FC0"/>
                </a:solidFill>
                <a:latin typeface="Times New Roman"/>
                <a:cs typeface="Times New Roman"/>
              </a:rPr>
              <a:t>luôn</a:t>
            </a:r>
            <a:r>
              <a:rPr sz="2000" spc="-30" dirty="0">
                <a:solidFill>
                  <a:srgbClr val="006FC0"/>
                </a:solidFill>
                <a:latin typeface="Times New Roman"/>
                <a:cs typeface="Times New Roman"/>
              </a:rPr>
              <a:t> </a:t>
            </a:r>
            <a:r>
              <a:rPr sz="2000" dirty="0">
                <a:solidFill>
                  <a:srgbClr val="006FC0"/>
                </a:solidFill>
                <a:latin typeface="Times New Roman"/>
                <a:cs typeface="Times New Roman"/>
              </a:rPr>
              <a:t>gí</a:t>
            </a:r>
            <a:r>
              <a:rPr sz="2000" spc="-35" dirty="0">
                <a:solidFill>
                  <a:srgbClr val="006FC0"/>
                </a:solidFill>
                <a:latin typeface="Times New Roman"/>
                <a:cs typeface="Times New Roman"/>
              </a:rPr>
              <a:t> </a:t>
            </a:r>
            <a:r>
              <a:rPr sz="2000" dirty="0">
                <a:solidFill>
                  <a:srgbClr val="006FC0"/>
                </a:solidFill>
                <a:latin typeface="Times New Roman"/>
                <a:cs typeface="Times New Roman"/>
              </a:rPr>
              <a:t>sát</a:t>
            </a:r>
            <a:r>
              <a:rPr sz="2000" spc="-25" dirty="0">
                <a:solidFill>
                  <a:srgbClr val="006FC0"/>
                </a:solidFill>
                <a:latin typeface="Times New Roman"/>
                <a:cs typeface="Times New Roman"/>
              </a:rPr>
              <a:t> </a:t>
            </a:r>
            <a:r>
              <a:rPr sz="2000" dirty="0">
                <a:solidFill>
                  <a:srgbClr val="006FC0"/>
                </a:solidFill>
                <a:latin typeface="Times New Roman"/>
                <a:cs typeface="Times New Roman"/>
              </a:rPr>
              <a:t>mắt</a:t>
            </a:r>
            <a:r>
              <a:rPr sz="2000" spc="-5" dirty="0">
                <a:solidFill>
                  <a:srgbClr val="006FC0"/>
                </a:solidFill>
                <a:latin typeface="Times New Roman"/>
                <a:cs typeface="Times New Roman"/>
              </a:rPr>
              <a:t> </a:t>
            </a:r>
            <a:r>
              <a:rPr sz="2000" dirty="0">
                <a:solidFill>
                  <a:srgbClr val="006FC0"/>
                </a:solidFill>
                <a:latin typeface="Times New Roman"/>
                <a:cs typeface="Times New Roman"/>
              </a:rPr>
              <a:t>vào</a:t>
            </a:r>
            <a:r>
              <a:rPr sz="2000" spc="-20" dirty="0">
                <a:solidFill>
                  <a:srgbClr val="006FC0"/>
                </a:solidFill>
                <a:latin typeface="Times New Roman"/>
                <a:cs typeface="Times New Roman"/>
              </a:rPr>
              <a:t> </a:t>
            </a:r>
            <a:r>
              <a:rPr sz="2000" dirty="0">
                <a:solidFill>
                  <a:srgbClr val="006FC0"/>
                </a:solidFill>
                <a:latin typeface="Times New Roman"/>
                <a:cs typeface="Times New Roman"/>
              </a:rPr>
              <a:t>vật</a:t>
            </a:r>
            <a:r>
              <a:rPr sz="2000" spc="-35" dirty="0">
                <a:solidFill>
                  <a:srgbClr val="006FC0"/>
                </a:solidFill>
                <a:latin typeface="Times New Roman"/>
                <a:cs typeface="Times New Roman"/>
              </a:rPr>
              <a:t> </a:t>
            </a:r>
            <a:r>
              <a:rPr sz="2000" dirty="0">
                <a:solidFill>
                  <a:srgbClr val="006FC0"/>
                </a:solidFill>
                <a:latin typeface="Times New Roman"/>
                <a:cs typeface="Times New Roman"/>
              </a:rPr>
              <a:t>để</a:t>
            </a:r>
            <a:r>
              <a:rPr sz="2000" spc="-30" dirty="0">
                <a:solidFill>
                  <a:srgbClr val="006FC0"/>
                </a:solidFill>
                <a:latin typeface="Times New Roman"/>
                <a:cs typeface="Times New Roman"/>
              </a:rPr>
              <a:t> </a:t>
            </a:r>
            <a:r>
              <a:rPr sz="2000" spc="-10" dirty="0">
                <a:solidFill>
                  <a:srgbClr val="006FC0"/>
                </a:solidFill>
                <a:latin typeface="Times New Roman"/>
                <a:cs typeface="Times New Roman"/>
              </a:rPr>
              <a:t>nhìn.</a:t>
            </a:r>
            <a:endParaRPr sz="2000" dirty="0">
              <a:latin typeface="Times New Roman"/>
              <a:cs typeface="Times New Roman"/>
            </a:endParaRPr>
          </a:p>
          <a:p>
            <a:pPr marL="12700" algn="just">
              <a:buClr>
                <a:srgbClr val="000000"/>
              </a:buClr>
              <a:tabLst>
                <a:tab pos="425450" algn="l"/>
              </a:tabLst>
            </a:pPr>
            <a:r>
              <a:rPr lang="vi-VN" sz="2000" dirty="0">
                <a:solidFill>
                  <a:srgbClr val="006FC0"/>
                </a:solidFill>
                <a:latin typeface="Times New Roman"/>
                <a:cs typeface="Times New Roman"/>
              </a:rPr>
              <a:t>- </a:t>
            </a:r>
            <a:r>
              <a:rPr sz="2000" dirty="0" err="1">
                <a:solidFill>
                  <a:srgbClr val="006FC0"/>
                </a:solidFill>
                <a:latin typeface="Times New Roman"/>
                <a:cs typeface="Times New Roman"/>
              </a:rPr>
              <a:t>Trẻ</a:t>
            </a:r>
            <a:r>
              <a:rPr sz="2000" spc="75" dirty="0">
                <a:solidFill>
                  <a:srgbClr val="006FC0"/>
                </a:solidFill>
                <a:latin typeface="Times New Roman"/>
                <a:cs typeface="Times New Roman"/>
              </a:rPr>
              <a:t> </a:t>
            </a:r>
            <a:r>
              <a:rPr sz="2000" dirty="0">
                <a:solidFill>
                  <a:srgbClr val="006FC0"/>
                </a:solidFill>
                <a:latin typeface="Times New Roman"/>
                <a:cs typeface="Times New Roman"/>
              </a:rPr>
              <a:t>hay</a:t>
            </a:r>
            <a:r>
              <a:rPr sz="2000" spc="85" dirty="0">
                <a:solidFill>
                  <a:srgbClr val="006FC0"/>
                </a:solidFill>
                <a:latin typeface="Times New Roman"/>
                <a:cs typeface="Times New Roman"/>
              </a:rPr>
              <a:t> </a:t>
            </a:r>
            <a:r>
              <a:rPr sz="2000" dirty="0">
                <a:solidFill>
                  <a:srgbClr val="006FC0"/>
                </a:solidFill>
                <a:latin typeface="Times New Roman"/>
                <a:cs typeface="Times New Roman"/>
              </a:rPr>
              <a:t>phàn</a:t>
            </a:r>
            <a:r>
              <a:rPr sz="2000" spc="80" dirty="0">
                <a:solidFill>
                  <a:srgbClr val="006FC0"/>
                </a:solidFill>
                <a:latin typeface="Times New Roman"/>
                <a:cs typeface="Times New Roman"/>
              </a:rPr>
              <a:t> </a:t>
            </a:r>
            <a:r>
              <a:rPr sz="2000" dirty="0">
                <a:solidFill>
                  <a:srgbClr val="006FC0"/>
                </a:solidFill>
                <a:latin typeface="Times New Roman"/>
                <a:cs typeface="Times New Roman"/>
              </a:rPr>
              <a:t>nàn</a:t>
            </a:r>
            <a:r>
              <a:rPr sz="2000" spc="70" dirty="0">
                <a:solidFill>
                  <a:srgbClr val="006FC0"/>
                </a:solidFill>
                <a:latin typeface="Times New Roman"/>
                <a:cs typeface="Times New Roman"/>
              </a:rPr>
              <a:t> </a:t>
            </a:r>
            <a:r>
              <a:rPr sz="2000" dirty="0">
                <a:solidFill>
                  <a:srgbClr val="006FC0"/>
                </a:solidFill>
                <a:latin typeface="Times New Roman"/>
                <a:cs typeface="Times New Roman"/>
              </a:rPr>
              <a:t>vì</a:t>
            </a:r>
            <a:r>
              <a:rPr sz="2000" spc="60" dirty="0">
                <a:solidFill>
                  <a:srgbClr val="006FC0"/>
                </a:solidFill>
                <a:latin typeface="Times New Roman"/>
                <a:cs typeface="Times New Roman"/>
              </a:rPr>
              <a:t> </a:t>
            </a:r>
            <a:r>
              <a:rPr sz="2000" dirty="0">
                <a:solidFill>
                  <a:srgbClr val="006FC0"/>
                </a:solidFill>
                <a:latin typeface="Times New Roman"/>
                <a:cs typeface="Times New Roman"/>
              </a:rPr>
              <a:t>đau</a:t>
            </a:r>
            <a:r>
              <a:rPr sz="2000" spc="60" dirty="0">
                <a:solidFill>
                  <a:srgbClr val="006FC0"/>
                </a:solidFill>
                <a:latin typeface="Times New Roman"/>
                <a:cs typeface="Times New Roman"/>
              </a:rPr>
              <a:t> </a:t>
            </a:r>
            <a:r>
              <a:rPr sz="2000" dirty="0">
                <a:solidFill>
                  <a:srgbClr val="006FC0"/>
                </a:solidFill>
                <a:latin typeface="Times New Roman"/>
                <a:cs typeface="Times New Roman"/>
              </a:rPr>
              <a:t>đầu,</a:t>
            </a:r>
            <a:r>
              <a:rPr sz="2000" spc="70" dirty="0">
                <a:solidFill>
                  <a:srgbClr val="006FC0"/>
                </a:solidFill>
                <a:latin typeface="Times New Roman"/>
                <a:cs typeface="Times New Roman"/>
              </a:rPr>
              <a:t> </a:t>
            </a:r>
            <a:r>
              <a:rPr sz="2000" dirty="0">
                <a:solidFill>
                  <a:srgbClr val="006FC0"/>
                </a:solidFill>
                <a:latin typeface="Times New Roman"/>
                <a:cs typeface="Times New Roman"/>
              </a:rPr>
              <a:t>buồn</a:t>
            </a:r>
            <a:r>
              <a:rPr sz="2000" spc="65" dirty="0">
                <a:solidFill>
                  <a:srgbClr val="006FC0"/>
                </a:solidFill>
                <a:latin typeface="Times New Roman"/>
                <a:cs typeface="Times New Roman"/>
              </a:rPr>
              <a:t> </a:t>
            </a:r>
            <a:r>
              <a:rPr sz="2000" dirty="0">
                <a:solidFill>
                  <a:srgbClr val="006FC0"/>
                </a:solidFill>
                <a:latin typeface="Times New Roman"/>
                <a:cs typeface="Times New Roman"/>
              </a:rPr>
              <a:t>nôn,</a:t>
            </a:r>
            <a:r>
              <a:rPr sz="2000" spc="80" dirty="0">
                <a:solidFill>
                  <a:srgbClr val="006FC0"/>
                </a:solidFill>
                <a:latin typeface="Times New Roman"/>
                <a:cs typeface="Times New Roman"/>
              </a:rPr>
              <a:t> </a:t>
            </a:r>
            <a:r>
              <a:rPr sz="2000" dirty="0">
                <a:solidFill>
                  <a:srgbClr val="006FC0"/>
                </a:solidFill>
                <a:latin typeface="Times New Roman"/>
                <a:cs typeface="Times New Roman"/>
              </a:rPr>
              <a:t>hoa</a:t>
            </a:r>
            <a:r>
              <a:rPr sz="2000" spc="70" dirty="0">
                <a:solidFill>
                  <a:srgbClr val="006FC0"/>
                </a:solidFill>
                <a:latin typeface="Times New Roman"/>
                <a:cs typeface="Times New Roman"/>
              </a:rPr>
              <a:t> </a:t>
            </a:r>
            <a:r>
              <a:rPr sz="2000" dirty="0">
                <a:solidFill>
                  <a:srgbClr val="006FC0"/>
                </a:solidFill>
                <a:latin typeface="Times New Roman"/>
                <a:cs typeface="Times New Roman"/>
              </a:rPr>
              <a:t>mắt,</a:t>
            </a:r>
            <a:r>
              <a:rPr sz="2000" spc="75" dirty="0">
                <a:solidFill>
                  <a:srgbClr val="006FC0"/>
                </a:solidFill>
                <a:latin typeface="Times New Roman"/>
                <a:cs typeface="Times New Roman"/>
              </a:rPr>
              <a:t> </a:t>
            </a:r>
            <a:endParaRPr lang="vi-VN" sz="2000" spc="75" dirty="0">
              <a:solidFill>
                <a:srgbClr val="006FC0"/>
              </a:solidFill>
              <a:latin typeface="Times New Roman"/>
              <a:cs typeface="Times New Roman"/>
            </a:endParaRPr>
          </a:p>
          <a:p>
            <a:pPr marL="12700" algn="just">
              <a:buClr>
                <a:srgbClr val="000000"/>
              </a:buClr>
              <a:tabLst>
                <a:tab pos="425450" algn="l"/>
              </a:tabLst>
            </a:pPr>
            <a:r>
              <a:rPr sz="2000" dirty="0" err="1">
                <a:solidFill>
                  <a:srgbClr val="006FC0"/>
                </a:solidFill>
                <a:latin typeface="Times New Roman"/>
                <a:cs typeface="Times New Roman"/>
              </a:rPr>
              <a:t>mắt</a:t>
            </a:r>
            <a:r>
              <a:rPr sz="2000" spc="75" dirty="0">
                <a:solidFill>
                  <a:srgbClr val="006FC0"/>
                </a:solidFill>
                <a:latin typeface="Times New Roman"/>
                <a:cs typeface="Times New Roman"/>
              </a:rPr>
              <a:t> </a:t>
            </a:r>
            <a:r>
              <a:rPr sz="2000" dirty="0">
                <a:solidFill>
                  <a:srgbClr val="006FC0"/>
                </a:solidFill>
                <a:latin typeface="Times New Roman"/>
                <a:cs typeface="Times New Roman"/>
              </a:rPr>
              <a:t>bị</a:t>
            </a:r>
            <a:r>
              <a:rPr sz="2000" spc="75" dirty="0">
                <a:solidFill>
                  <a:srgbClr val="006FC0"/>
                </a:solidFill>
                <a:latin typeface="Times New Roman"/>
                <a:cs typeface="Times New Roman"/>
              </a:rPr>
              <a:t> </a:t>
            </a:r>
            <a:r>
              <a:rPr sz="2000" dirty="0" err="1">
                <a:solidFill>
                  <a:srgbClr val="006FC0"/>
                </a:solidFill>
                <a:latin typeface="Times New Roman"/>
                <a:cs typeface="Times New Roman"/>
              </a:rPr>
              <a:t>nóng</a:t>
            </a:r>
            <a:r>
              <a:rPr sz="2000" spc="70" dirty="0">
                <a:solidFill>
                  <a:srgbClr val="006FC0"/>
                </a:solidFill>
                <a:latin typeface="Times New Roman"/>
                <a:cs typeface="Times New Roman"/>
              </a:rPr>
              <a:t> </a:t>
            </a:r>
            <a:r>
              <a:rPr sz="2000" spc="-25" dirty="0" err="1">
                <a:solidFill>
                  <a:srgbClr val="006FC0"/>
                </a:solidFill>
                <a:latin typeface="Times New Roman"/>
                <a:cs typeface="Times New Roman"/>
              </a:rPr>
              <a:t>và</a:t>
            </a:r>
            <a:r>
              <a:rPr lang="vi-VN" sz="2000" spc="-25" dirty="0">
                <a:solidFill>
                  <a:srgbClr val="006FC0"/>
                </a:solidFill>
                <a:latin typeface="Times New Roman"/>
                <a:cs typeface="Times New Roman"/>
              </a:rPr>
              <a:t> </a:t>
            </a:r>
            <a:r>
              <a:rPr sz="2000" dirty="0" err="1">
                <a:solidFill>
                  <a:srgbClr val="006FC0"/>
                </a:solidFill>
                <a:latin typeface="Times New Roman"/>
                <a:cs typeface="Times New Roman"/>
              </a:rPr>
              <a:t>ngứa</a:t>
            </a:r>
            <a:r>
              <a:rPr sz="2000" dirty="0">
                <a:solidFill>
                  <a:srgbClr val="006FC0"/>
                </a:solidFill>
                <a:latin typeface="Times New Roman"/>
                <a:cs typeface="Times New Roman"/>
              </a:rPr>
              <a:t>;</a:t>
            </a:r>
            <a:r>
              <a:rPr sz="2000" spc="-45" dirty="0">
                <a:solidFill>
                  <a:srgbClr val="006FC0"/>
                </a:solidFill>
                <a:latin typeface="Times New Roman"/>
                <a:cs typeface="Times New Roman"/>
              </a:rPr>
              <a:t> </a:t>
            </a:r>
            <a:r>
              <a:rPr sz="2000" dirty="0">
                <a:solidFill>
                  <a:srgbClr val="006FC0"/>
                </a:solidFill>
                <a:latin typeface="Times New Roman"/>
                <a:cs typeface="Times New Roman"/>
              </a:rPr>
              <a:t>nhìn</a:t>
            </a:r>
            <a:r>
              <a:rPr sz="2000" spc="-35" dirty="0">
                <a:solidFill>
                  <a:srgbClr val="006FC0"/>
                </a:solidFill>
                <a:latin typeface="Times New Roman"/>
                <a:cs typeface="Times New Roman"/>
              </a:rPr>
              <a:t> </a:t>
            </a:r>
            <a:r>
              <a:rPr sz="2000" dirty="0">
                <a:solidFill>
                  <a:srgbClr val="006FC0"/>
                </a:solidFill>
                <a:latin typeface="Times New Roman"/>
                <a:cs typeface="Times New Roman"/>
              </a:rPr>
              <a:t>mọi</a:t>
            </a:r>
            <a:r>
              <a:rPr sz="2000" spc="-5" dirty="0">
                <a:solidFill>
                  <a:srgbClr val="006FC0"/>
                </a:solidFill>
                <a:latin typeface="Times New Roman"/>
                <a:cs typeface="Times New Roman"/>
              </a:rPr>
              <a:t> </a:t>
            </a:r>
            <a:r>
              <a:rPr sz="2000" dirty="0">
                <a:solidFill>
                  <a:srgbClr val="006FC0"/>
                </a:solidFill>
                <a:latin typeface="Times New Roman"/>
                <a:cs typeface="Times New Roman"/>
              </a:rPr>
              <a:t>thứ</a:t>
            </a:r>
            <a:r>
              <a:rPr sz="2000" spc="-45" dirty="0">
                <a:solidFill>
                  <a:srgbClr val="006FC0"/>
                </a:solidFill>
                <a:latin typeface="Times New Roman"/>
                <a:cs typeface="Times New Roman"/>
              </a:rPr>
              <a:t> </a:t>
            </a:r>
            <a:r>
              <a:rPr sz="2000" dirty="0">
                <a:solidFill>
                  <a:srgbClr val="006FC0"/>
                </a:solidFill>
                <a:latin typeface="Times New Roman"/>
                <a:cs typeface="Times New Roman"/>
              </a:rPr>
              <a:t>thấy</a:t>
            </a:r>
            <a:r>
              <a:rPr sz="2000" spc="-30" dirty="0">
                <a:solidFill>
                  <a:srgbClr val="006FC0"/>
                </a:solidFill>
                <a:latin typeface="Times New Roman"/>
                <a:cs typeface="Times New Roman"/>
              </a:rPr>
              <a:t> </a:t>
            </a:r>
            <a:r>
              <a:rPr sz="2000" dirty="0">
                <a:solidFill>
                  <a:srgbClr val="006FC0"/>
                </a:solidFill>
                <a:latin typeface="Times New Roman"/>
                <a:cs typeface="Times New Roman"/>
              </a:rPr>
              <a:t>bị</a:t>
            </a:r>
            <a:r>
              <a:rPr sz="2000" spc="-45" dirty="0">
                <a:solidFill>
                  <a:srgbClr val="006FC0"/>
                </a:solidFill>
                <a:latin typeface="Times New Roman"/>
                <a:cs typeface="Times New Roman"/>
              </a:rPr>
              <a:t> </a:t>
            </a:r>
            <a:r>
              <a:rPr sz="2000" dirty="0">
                <a:solidFill>
                  <a:srgbClr val="006FC0"/>
                </a:solidFill>
                <a:latin typeface="Times New Roman"/>
                <a:cs typeface="Times New Roman"/>
              </a:rPr>
              <a:t>mờ,</a:t>
            </a:r>
            <a:r>
              <a:rPr sz="2000" spc="-20" dirty="0">
                <a:solidFill>
                  <a:srgbClr val="006FC0"/>
                </a:solidFill>
                <a:latin typeface="Times New Roman"/>
                <a:cs typeface="Times New Roman"/>
              </a:rPr>
              <a:t> </a:t>
            </a:r>
            <a:r>
              <a:rPr sz="2000" dirty="0">
                <a:solidFill>
                  <a:srgbClr val="006FC0"/>
                </a:solidFill>
                <a:latin typeface="Times New Roman"/>
                <a:cs typeface="Times New Roman"/>
              </a:rPr>
              <a:t>không</a:t>
            </a:r>
            <a:r>
              <a:rPr sz="2000" spc="-55" dirty="0">
                <a:solidFill>
                  <a:srgbClr val="006FC0"/>
                </a:solidFill>
                <a:latin typeface="Times New Roman"/>
                <a:cs typeface="Times New Roman"/>
              </a:rPr>
              <a:t> </a:t>
            </a:r>
            <a:r>
              <a:rPr sz="2000" spc="-25" dirty="0">
                <a:solidFill>
                  <a:srgbClr val="006FC0"/>
                </a:solidFill>
                <a:latin typeface="Times New Roman"/>
                <a:cs typeface="Times New Roman"/>
              </a:rPr>
              <a:t>rõ.</a:t>
            </a:r>
            <a:endParaRPr sz="2000" dirty="0">
              <a:latin typeface="Times New Roman"/>
              <a:cs typeface="Times New Roman"/>
            </a:endParaRPr>
          </a:p>
          <a:p>
            <a:pPr marL="12700" algn="just">
              <a:buClr>
                <a:srgbClr val="000000"/>
              </a:buClr>
              <a:tabLst>
                <a:tab pos="354965" algn="l"/>
              </a:tabLst>
            </a:pPr>
            <a:r>
              <a:rPr lang="vi-VN" sz="2000" dirty="0">
                <a:solidFill>
                  <a:srgbClr val="006FC0"/>
                </a:solidFill>
                <a:latin typeface="Times New Roman"/>
                <a:cs typeface="Times New Roman"/>
              </a:rPr>
              <a:t>- </a:t>
            </a:r>
            <a:r>
              <a:rPr sz="2000" dirty="0" err="1">
                <a:solidFill>
                  <a:srgbClr val="006FC0"/>
                </a:solidFill>
                <a:latin typeface="Times New Roman"/>
                <a:cs typeface="Times New Roman"/>
              </a:rPr>
              <a:t>Khó</a:t>
            </a:r>
            <a:r>
              <a:rPr sz="2000" spc="-35" dirty="0">
                <a:solidFill>
                  <a:srgbClr val="006FC0"/>
                </a:solidFill>
                <a:latin typeface="Times New Roman"/>
                <a:cs typeface="Times New Roman"/>
              </a:rPr>
              <a:t> </a:t>
            </a:r>
            <a:r>
              <a:rPr sz="2000" dirty="0">
                <a:solidFill>
                  <a:srgbClr val="006FC0"/>
                </a:solidFill>
                <a:latin typeface="Times New Roman"/>
                <a:cs typeface="Times New Roman"/>
              </a:rPr>
              <a:t>khăn</a:t>
            </a:r>
            <a:r>
              <a:rPr sz="2000" spc="-25" dirty="0">
                <a:solidFill>
                  <a:srgbClr val="006FC0"/>
                </a:solidFill>
                <a:latin typeface="Times New Roman"/>
                <a:cs typeface="Times New Roman"/>
              </a:rPr>
              <a:t> </a:t>
            </a:r>
            <a:r>
              <a:rPr sz="2000" dirty="0">
                <a:solidFill>
                  <a:srgbClr val="006FC0"/>
                </a:solidFill>
                <a:latin typeface="Times New Roman"/>
                <a:cs typeface="Times New Roman"/>
              </a:rPr>
              <a:t>khi</a:t>
            </a:r>
            <a:r>
              <a:rPr sz="2000" spc="-40" dirty="0">
                <a:solidFill>
                  <a:srgbClr val="006FC0"/>
                </a:solidFill>
                <a:latin typeface="Times New Roman"/>
                <a:cs typeface="Times New Roman"/>
              </a:rPr>
              <a:t> </a:t>
            </a:r>
            <a:r>
              <a:rPr sz="2000" dirty="0">
                <a:solidFill>
                  <a:srgbClr val="006FC0"/>
                </a:solidFill>
                <a:latin typeface="Times New Roman"/>
                <a:cs typeface="Times New Roman"/>
              </a:rPr>
              <a:t>nhìn</a:t>
            </a:r>
            <a:r>
              <a:rPr sz="2000" spc="-30" dirty="0">
                <a:solidFill>
                  <a:srgbClr val="006FC0"/>
                </a:solidFill>
                <a:latin typeface="Times New Roman"/>
                <a:cs typeface="Times New Roman"/>
              </a:rPr>
              <a:t> </a:t>
            </a:r>
            <a:r>
              <a:rPr sz="2000" dirty="0">
                <a:solidFill>
                  <a:srgbClr val="006FC0"/>
                </a:solidFill>
                <a:latin typeface="Times New Roman"/>
                <a:cs typeface="Times New Roman"/>
              </a:rPr>
              <a:t>hoặc</a:t>
            </a:r>
            <a:r>
              <a:rPr sz="2000" spc="-50" dirty="0">
                <a:solidFill>
                  <a:srgbClr val="006FC0"/>
                </a:solidFill>
                <a:latin typeface="Times New Roman"/>
                <a:cs typeface="Times New Roman"/>
              </a:rPr>
              <a:t> </a:t>
            </a:r>
            <a:r>
              <a:rPr sz="2000" dirty="0">
                <a:solidFill>
                  <a:srgbClr val="006FC0"/>
                </a:solidFill>
                <a:latin typeface="Times New Roman"/>
                <a:cs typeface="Times New Roman"/>
              </a:rPr>
              <a:t>không</a:t>
            </a:r>
            <a:r>
              <a:rPr sz="2000" spc="-45" dirty="0">
                <a:solidFill>
                  <a:srgbClr val="006FC0"/>
                </a:solidFill>
                <a:latin typeface="Times New Roman"/>
                <a:cs typeface="Times New Roman"/>
              </a:rPr>
              <a:t> </a:t>
            </a:r>
            <a:r>
              <a:rPr sz="2000" dirty="0">
                <a:solidFill>
                  <a:srgbClr val="006FC0"/>
                </a:solidFill>
                <a:latin typeface="Times New Roman"/>
                <a:cs typeface="Times New Roman"/>
              </a:rPr>
              <a:t>nhìn</a:t>
            </a:r>
            <a:r>
              <a:rPr sz="2000" spc="-30" dirty="0">
                <a:solidFill>
                  <a:srgbClr val="006FC0"/>
                </a:solidFill>
                <a:latin typeface="Times New Roman"/>
                <a:cs typeface="Times New Roman"/>
              </a:rPr>
              <a:t> </a:t>
            </a:r>
            <a:r>
              <a:rPr sz="2000" dirty="0">
                <a:solidFill>
                  <a:srgbClr val="006FC0"/>
                </a:solidFill>
                <a:latin typeface="Times New Roman"/>
                <a:cs typeface="Times New Roman"/>
              </a:rPr>
              <a:t>thấy</a:t>
            </a:r>
            <a:r>
              <a:rPr sz="2000" spc="-30" dirty="0">
                <a:solidFill>
                  <a:srgbClr val="006FC0"/>
                </a:solidFill>
                <a:latin typeface="Times New Roman"/>
                <a:cs typeface="Times New Roman"/>
              </a:rPr>
              <a:t> </a:t>
            </a:r>
            <a:r>
              <a:rPr sz="2000" dirty="0">
                <a:solidFill>
                  <a:srgbClr val="006FC0"/>
                </a:solidFill>
                <a:latin typeface="Times New Roman"/>
                <a:cs typeface="Times New Roman"/>
              </a:rPr>
              <a:t>đồ</a:t>
            </a:r>
            <a:r>
              <a:rPr sz="2000" spc="-35" dirty="0">
                <a:solidFill>
                  <a:srgbClr val="006FC0"/>
                </a:solidFill>
                <a:latin typeface="Times New Roman"/>
                <a:cs typeface="Times New Roman"/>
              </a:rPr>
              <a:t> </a:t>
            </a:r>
            <a:r>
              <a:rPr sz="2000" spc="-20" dirty="0">
                <a:solidFill>
                  <a:srgbClr val="006FC0"/>
                </a:solidFill>
                <a:latin typeface="Times New Roman"/>
                <a:cs typeface="Times New Roman"/>
              </a:rPr>
              <a:t>vật.</a:t>
            </a:r>
            <a:endParaRPr sz="2000" dirty="0">
              <a:latin typeface="Times New Roman"/>
              <a:cs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 name="Picture 39" descr="A cartoon of a rabbit and a dragonfly&#10;&#10;Description automatically generated with medium confidence">
            <a:extLst>
              <a:ext uri="{FF2B5EF4-FFF2-40B4-BE49-F238E27FC236}">
                <a16:creationId xmlns:a16="http://schemas.microsoft.com/office/drawing/2014/main" id="{CF92CBCE-ACBD-7362-9672-702C935C7C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9"/>
            <a:ext cx="9067800" cy="5143500"/>
          </a:xfrm>
          <a:prstGeom prst="rect">
            <a:avLst/>
          </a:prstGeom>
        </p:spPr>
      </p:pic>
      <p:sp>
        <p:nvSpPr>
          <p:cNvPr id="8" name="object 8"/>
          <p:cNvSpPr/>
          <p:nvPr/>
        </p:nvSpPr>
        <p:spPr>
          <a:xfrm>
            <a:off x="4438687" y="4938369"/>
            <a:ext cx="303530" cy="205740"/>
          </a:xfrm>
          <a:custGeom>
            <a:avLst/>
            <a:gdLst/>
            <a:ahLst/>
            <a:cxnLst/>
            <a:rect l="l" t="t" r="r" b="b"/>
            <a:pathLst>
              <a:path w="303529" h="205739">
                <a:moveTo>
                  <a:pt x="303492" y="0"/>
                </a:moveTo>
                <a:lnTo>
                  <a:pt x="155664" y="0"/>
                </a:lnTo>
                <a:lnTo>
                  <a:pt x="0" y="205130"/>
                </a:lnTo>
                <a:lnTo>
                  <a:pt x="147827" y="205130"/>
                </a:lnTo>
                <a:lnTo>
                  <a:pt x="303492" y="0"/>
                </a:lnTo>
                <a:close/>
              </a:path>
            </a:pathLst>
          </a:custGeom>
          <a:solidFill>
            <a:srgbClr val="E6E8E8"/>
          </a:solidFill>
        </p:spPr>
        <p:txBody>
          <a:bodyPr wrap="square" lIns="0" tIns="0" rIns="0" bIns="0" rtlCol="0"/>
          <a:lstStyle/>
          <a:p>
            <a:endParaRPr/>
          </a:p>
        </p:txBody>
      </p:sp>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p:nvPr/>
        </p:nvSpPr>
        <p:spPr>
          <a:xfrm>
            <a:off x="1003769" y="181084"/>
            <a:ext cx="7503159" cy="319959"/>
          </a:xfrm>
          <a:prstGeom prst="rect">
            <a:avLst/>
          </a:prstGeom>
        </p:spPr>
        <p:txBody>
          <a:bodyPr vert="horz" wrap="square" lIns="0" tIns="12065" rIns="0" bIns="0" rtlCol="0">
            <a:spAutoFit/>
          </a:bodyPr>
          <a:lstStyle/>
          <a:p>
            <a:pPr marL="151130">
              <a:lnSpc>
                <a:spcPct val="100000"/>
              </a:lnSpc>
              <a:spcBef>
                <a:spcPts val="95"/>
              </a:spcBef>
            </a:pPr>
            <a:r>
              <a:rPr sz="2000" b="1" spc="-254" dirty="0">
                <a:solidFill>
                  <a:srgbClr val="006FC0"/>
                </a:solidFill>
                <a:latin typeface="Verdana"/>
                <a:cs typeface="Verdana"/>
              </a:rPr>
              <a:t>2.</a:t>
            </a:r>
            <a:r>
              <a:rPr sz="2000" b="1" spc="-130" dirty="0">
                <a:solidFill>
                  <a:srgbClr val="006FC0"/>
                </a:solidFill>
                <a:latin typeface="Verdana"/>
                <a:cs typeface="Verdana"/>
              </a:rPr>
              <a:t> </a:t>
            </a:r>
            <a:r>
              <a:rPr sz="2000" b="1" spc="-35" dirty="0">
                <a:solidFill>
                  <a:srgbClr val="006FC0"/>
                </a:solidFill>
                <a:latin typeface="Verdana"/>
                <a:cs typeface="Verdana"/>
              </a:rPr>
              <a:t>Các</a:t>
            </a:r>
            <a:r>
              <a:rPr sz="2000" b="1" spc="-110" dirty="0">
                <a:solidFill>
                  <a:srgbClr val="006FC0"/>
                </a:solidFill>
                <a:latin typeface="Verdana"/>
                <a:cs typeface="Verdana"/>
              </a:rPr>
              <a:t> </a:t>
            </a:r>
            <a:r>
              <a:rPr sz="2000" b="1" spc="-80" dirty="0">
                <a:solidFill>
                  <a:srgbClr val="006FC0"/>
                </a:solidFill>
                <a:latin typeface="Verdana"/>
                <a:cs typeface="Verdana"/>
              </a:rPr>
              <a:t>dấu</a:t>
            </a:r>
            <a:r>
              <a:rPr sz="2000" b="1" spc="-114" dirty="0">
                <a:solidFill>
                  <a:srgbClr val="006FC0"/>
                </a:solidFill>
                <a:latin typeface="Verdana"/>
                <a:cs typeface="Verdana"/>
              </a:rPr>
              <a:t> </a:t>
            </a:r>
            <a:r>
              <a:rPr sz="2000" b="1" spc="-75" dirty="0">
                <a:solidFill>
                  <a:srgbClr val="006FC0"/>
                </a:solidFill>
                <a:latin typeface="Verdana"/>
                <a:cs typeface="Verdana"/>
              </a:rPr>
              <a:t>hiệu</a:t>
            </a:r>
            <a:r>
              <a:rPr sz="2000" b="1" spc="-100" dirty="0">
                <a:solidFill>
                  <a:srgbClr val="006FC0"/>
                </a:solidFill>
                <a:latin typeface="Verdana"/>
                <a:cs typeface="Verdana"/>
              </a:rPr>
              <a:t> </a:t>
            </a:r>
            <a:r>
              <a:rPr sz="2000" b="1" spc="-60" dirty="0">
                <a:solidFill>
                  <a:srgbClr val="006FC0"/>
                </a:solidFill>
                <a:latin typeface="Verdana"/>
                <a:cs typeface="Verdana"/>
              </a:rPr>
              <a:t>nguy</a:t>
            </a:r>
            <a:r>
              <a:rPr sz="2000" b="1" spc="-105" dirty="0">
                <a:solidFill>
                  <a:srgbClr val="006FC0"/>
                </a:solidFill>
                <a:latin typeface="Verdana"/>
                <a:cs typeface="Verdana"/>
              </a:rPr>
              <a:t> </a:t>
            </a:r>
            <a:r>
              <a:rPr sz="2000" b="1" spc="-35" dirty="0">
                <a:solidFill>
                  <a:srgbClr val="006FC0"/>
                </a:solidFill>
                <a:latin typeface="Verdana"/>
                <a:cs typeface="Verdana"/>
              </a:rPr>
              <a:t>cơ</a:t>
            </a:r>
            <a:r>
              <a:rPr sz="2000" b="1" spc="-130" dirty="0">
                <a:solidFill>
                  <a:srgbClr val="006FC0"/>
                </a:solidFill>
                <a:latin typeface="Verdana"/>
                <a:cs typeface="Verdana"/>
              </a:rPr>
              <a:t> </a:t>
            </a:r>
            <a:r>
              <a:rPr sz="2000" b="1" spc="-75" dirty="0">
                <a:solidFill>
                  <a:srgbClr val="006FC0"/>
                </a:solidFill>
                <a:latin typeface="Verdana"/>
                <a:cs typeface="Verdana"/>
              </a:rPr>
              <a:t>khuyết</a:t>
            </a:r>
            <a:r>
              <a:rPr sz="2000" b="1" spc="-85" dirty="0">
                <a:solidFill>
                  <a:srgbClr val="006FC0"/>
                </a:solidFill>
                <a:latin typeface="Verdana"/>
                <a:cs typeface="Verdana"/>
              </a:rPr>
              <a:t> </a:t>
            </a:r>
            <a:r>
              <a:rPr sz="2000" b="1" spc="-90" dirty="0">
                <a:solidFill>
                  <a:srgbClr val="006FC0"/>
                </a:solidFill>
                <a:latin typeface="Verdana"/>
                <a:cs typeface="Verdana"/>
              </a:rPr>
              <a:t>tật</a:t>
            </a:r>
            <a:r>
              <a:rPr sz="2000" b="1" spc="-105" dirty="0">
                <a:solidFill>
                  <a:srgbClr val="006FC0"/>
                </a:solidFill>
                <a:latin typeface="Verdana"/>
                <a:cs typeface="Verdana"/>
              </a:rPr>
              <a:t> </a:t>
            </a:r>
            <a:r>
              <a:rPr sz="2000" b="1" spc="-85" dirty="0">
                <a:solidFill>
                  <a:srgbClr val="006FC0"/>
                </a:solidFill>
                <a:latin typeface="Verdana"/>
                <a:cs typeface="Verdana"/>
              </a:rPr>
              <a:t>ở</a:t>
            </a:r>
            <a:r>
              <a:rPr sz="2000" b="1" spc="-130" dirty="0">
                <a:solidFill>
                  <a:srgbClr val="006FC0"/>
                </a:solidFill>
                <a:latin typeface="Verdana"/>
                <a:cs typeface="Verdana"/>
              </a:rPr>
              <a:t> </a:t>
            </a:r>
            <a:r>
              <a:rPr sz="2000" b="1" spc="-100" dirty="0">
                <a:solidFill>
                  <a:srgbClr val="006FC0"/>
                </a:solidFill>
                <a:latin typeface="Verdana"/>
                <a:cs typeface="Verdana"/>
              </a:rPr>
              <a:t>trẻ</a:t>
            </a:r>
            <a:r>
              <a:rPr sz="2000" b="1" spc="-114" dirty="0">
                <a:solidFill>
                  <a:srgbClr val="006FC0"/>
                </a:solidFill>
                <a:latin typeface="Verdana"/>
                <a:cs typeface="Verdana"/>
              </a:rPr>
              <a:t> </a:t>
            </a:r>
            <a:r>
              <a:rPr sz="2000" b="1" spc="-60" dirty="0" err="1">
                <a:solidFill>
                  <a:srgbClr val="006FC0"/>
                </a:solidFill>
                <a:latin typeface="Verdana"/>
                <a:cs typeface="Verdana"/>
              </a:rPr>
              <a:t>mầm</a:t>
            </a:r>
            <a:r>
              <a:rPr sz="2000" b="1" spc="-105" dirty="0">
                <a:solidFill>
                  <a:srgbClr val="006FC0"/>
                </a:solidFill>
                <a:latin typeface="Verdana"/>
                <a:cs typeface="Verdana"/>
              </a:rPr>
              <a:t> </a:t>
            </a:r>
            <a:r>
              <a:rPr sz="2000" b="1" spc="-25" dirty="0">
                <a:solidFill>
                  <a:srgbClr val="006FC0"/>
                </a:solidFill>
                <a:latin typeface="Verdana"/>
                <a:cs typeface="Verdana"/>
              </a:rPr>
              <a:t>non</a:t>
            </a:r>
            <a:endParaRPr sz="2000" dirty="0">
              <a:latin typeface="Verdana"/>
              <a:cs typeface="Verdana"/>
            </a:endParaRPr>
          </a:p>
        </p:txBody>
      </p:sp>
      <p:pic>
        <p:nvPicPr>
          <p:cNvPr id="39" name="object 39"/>
          <p:cNvPicPr/>
          <p:nvPr/>
        </p:nvPicPr>
        <p:blipFill>
          <a:blip r:embed="rId3" cstate="print"/>
          <a:stretch>
            <a:fillRect/>
          </a:stretch>
        </p:blipFill>
        <p:spPr>
          <a:xfrm rot="20758635">
            <a:off x="431861" y="2134879"/>
            <a:ext cx="1585467" cy="1671154"/>
          </a:xfrm>
          <a:prstGeom prst="rect">
            <a:avLst/>
          </a:prstGeom>
        </p:spPr>
      </p:pic>
      <p:sp>
        <p:nvSpPr>
          <p:cNvPr id="2" name="Rectangle 1"/>
          <p:cNvSpPr/>
          <p:nvPr/>
        </p:nvSpPr>
        <p:spPr>
          <a:xfrm>
            <a:off x="952500" y="624823"/>
            <a:ext cx="7162800" cy="923330"/>
          </a:xfrm>
          <a:prstGeom prst="rect">
            <a:avLst/>
          </a:prstGeom>
        </p:spPr>
        <p:txBody>
          <a:bodyPr wrap="square">
            <a:spAutoFit/>
          </a:bodyPr>
          <a:lstStyle/>
          <a:p>
            <a:r>
              <a:rPr lang="en-US" b="1" dirty="0">
                <a:solidFill>
                  <a:schemeClr val="accent1">
                    <a:lumMod val="75000"/>
                  </a:schemeClr>
                </a:solidFill>
                <a:latin typeface="Times New Roman" panose="02020603050405020304" pitchFamily="18" charset="0"/>
                <a:cs typeface="Times New Roman" panose="02020603050405020304" pitchFamily="18" charset="0"/>
              </a:rPr>
              <a:t>2.3. </a:t>
            </a:r>
            <a:r>
              <a:rPr lang="en-US" b="1" dirty="0" err="1">
                <a:solidFill>
                  <a:schemeClr val="accent1">
                    <a:lumMod val="75000"/>
                  </a:schemeClr>
                </a:solidFill>
                <a:latin typeface="Times New Roman" panose="02020603050405020304" pitchFamily="18" charset="0"/>
                <a:cs typeface="Times New Roman" panose="02020603050405020304" pitchFamily="18" charset="0"/>
              </a:rPr>
              <a:t>Khuyết</a:t>
            </a:r>
            <a:r>
              <a:rPr lang="en-US" b="1" dirty="0">
                <a:solidFill>
                  <a:schemeClr val="accent1">
                    <a:lumMod val="75000"/>
                  </a:schemeClr>
                </a:solidFill>
                <a:latin typeface="Times New Roman" panose="02020603050405020304" pitchFamily="18" charset="0"/>
                <a:cs typeface="Times New Roman" panose="02020603050405020304" pitchFamily="18" charset="0"/>
              </a:rPr>
              <a:t> </a:t>
            </a:r>
            <a:r>
              <a:rPr lang="en-US" b="1" dirty="0" err="1">
                <a:solidFill>
                  <a:schemeClr val="accent1">
                    <a:lumMod val="75000"/>
                  </a:schemeClr>
                </a:solidFill>
                <a:latin typeface="Times New Roman" panose="02020603050405020304" pitchFamily="18" charset="0"/>
                <a:cs typeface="Times New Roman" panose="02020603050405020304" pitchFamily="18" charset="0"/>
              </a:rPr>
              <a:t>tật</a:t>
            </a:r>
            <a:r>
              <a:rPr lang="en-US" b="1" dirty="0">
                <a:solidFill>
                  <a:schemeClr val="accent1">
                    <a:lumMod val="75000"/>
                  </a:schemeClr>
                </a:solidFill>
                <a:latin typeface="Times New Roman" panose="02020603050405020304" pitchFamily="18" charset="0"/>
                <a:cs typeface="Times New Roman" panose="02020603050405020304" pitchFamily="18" charset="0"/>
              </a:rPr>
              <a:t> </a:t>
            </a:r>
            <a:r>
              <a:rPr lang="en-US" b="1" dirty="0" err="1">
                <a:solidFill>
                  <a:schemeClr val="accent1">
                    <a:lumMod val="75000"/>
                  </a:schemeClr>
                </a:solidFill>
                <a:latin typeface="Times New Roman" panose="02020603050405020304" pitchFamily="18" charset="0"/>
                <a:cs typeface="Times New Roman" panose="02020603050405020304" pitchFamily="18" charset="0"/>
              </a:rPr>
              <a:t>Nghe</a:t>
            </a:r>
            <a:r>
              <a:rPr lang="en-US" b="1" dirty="0">
                <a:solidFill>
                  <a:schemeClr val="accent1">
                    <a:lumMod val="75000"/>
                  </a:schemeClr>
                </a:solidFill>
                <a:latin typeface="Times New Roman" panose="02020603050405020304" pitchFamily="18" charset="0"/>
                <a:cs typeface="Times New Roman" panose="02020603050405020304" pitchFamily="18" charset="0"/>
              </a:rPr>
              <a:t>, </a:t>
            </a:r>
            <a:r>
              <a:rPr lang="en-US" b="1" dirty="0" err="1">
                <a:solidFill>
                  <a:schemeClr val="accent1">
                    <a:lumMod val="75000"/>
                  </a:schemeClr>
                </a:solidFill>
                <a:latin typeface="Times New Roman" panose="02020603050405020304" pitchFamily="18" charset="0"/>
                <a:cs typeface="Times New Roman" panose="02020603050405020304" pitchFamily="18" charset="0"/>
              </a:rPr>
              <a:t>nói</a:t>
            </a:r>
            <a:r>
              <a:rPr lang="en-US" b="1"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Là</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tình</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trạng</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giảm</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hoặc</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mất</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chức</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năng</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nghe</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nói</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hoặc</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cả</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nghe</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và</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nói</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phát</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âm</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thành</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tiếng</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và</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câu</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rõ</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ràng</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dẫn</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đến</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hạn</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chế</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trong</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giao</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tiếp</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trao</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đổi</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thông</a:t>
            </a:r>
            <a:r>
              <a:rPr lang="en-US" dirty="0">
                <a:solidFill>
                  <a:schemeClr val="accent1">
                    <a:lumMod val="75000"/>
                  </a:schemeClr>
                </a:solidFill>
                <a:latin typeface="Times New Roman" panose="02020603050405020304" pitchFamily="18" charset="0"/>
                <a:cs typeface="Times New Roman" panose="02020603050405020304" pitchFamily="18" charset="0"/>
              </a:rPr>
              <a:t> tin </a:t>
            </a:r>
            <a:r>
              <a:rPr lang="en-US" dirty="0" err="1">
                <a:solidFill>
                  <a:schemeClr val="accent1">
                    <a:lumMod val="75000"/>
                  </a:schemeClr>
                </a:solidFill>
                <a:latin typeface="Times New Roman" panose="02020603050405020304" pitchFamily="18" charset="0"/>
                <a:cs typeface="Times New Roman" panose="02020603050405020304" pitchFamily="18" charset="0"/>
              </a:rPr>
              <a:t>bằng</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lời</a:t>
            </a:r>
            <a:r>
              <a:rPr lang="en-US" dirty="0">
                <a:solidFill>
                  <a:schemeClr val="accent1">
                    <a:lumMod val="75000"/>
                  </a:schemeClr>
                </a:solidFill>
                <a:latin typeface="Times New Roman" panose="02020603050405020304" pitchFamily="18" charset="0"/>
                <a:cs typeface="Times New Roman" panose="02020603050405020304" pitchFamily="18" charset="0"/>
              </a:rPr>
              <a:t> </a:t>
            </a:r>
            <a:r>
              <a:rPr lang="en-US" dirty="0" err="1">
                <a:solidFill>
                  <a:schemeClr val="accent1">
                    <a:lumMod val="75000"/>
                  </a:schemeClr>
                </a:solidFill>
                <a:latin typeface="Times New Roman" panose="02020603050405020304" pitchFamily="18" charset="0"/>
                <a:cs typeface="Times New Roman" panose="02020603050405020304" pitchFamily="18" charset="0"/>
              </a:rPr>
              <a:t>nói</a:t>
            </a:r>
            <a:r>
              <a:rPr lang="en-US" dirty="0">
                <a:solidFill>
                  <a:schemeClr val="accent1">
                    <a:lumMod val="75000"/>
                  </a:schemeClr>
                </a:solidFill>
                <a:latin typeface="Times New Roman" panose="02020603050405020304" pitchFamily="18" charset="0"/>
                <a:cs typeface="Times New Roman" panose="02020603050405020304" pitchFamily="18" charset="0"/>
              </a:rPr>
              <a:t>.</a:t>
            </a:r>
          </a:p>
        </p:txBody>
      </p:sp>
      <p:sp>
        <p:nvSpPr>
          <p:cNvPr id="9" name="object 39"/>
          <p:cNvSpPr txBox="1"/>
          <p:nvPr/>
        </p:nvSpPr>
        <p:spPr>
          <a:xfrm>
            <a:off x="2504851" y="1517004"/>
            <a:ext cx="6002077" cy="3198311"/>
          </a:xfrm>
          <a:prstGeom prst="rect">
            <a:avLst/>
          </a:prstGeom>
        </p:spPr>
        <p:txBody>
          <a:bodyPr vert="horz" wrap="square" lIns="0" tIns="149860" rIns="0" bIns="0" rtlCol="0">
            <a:spAutoFit/>
          </a:bodyPr>
          <a:lstStyle/>
          <a:p>
            <a:pPr marL="12700">
              <a:buClr>
                <a:srgbClr val="000000"/>
              </a:buClr>
              <a:tabLst>
                <a:tab pos="354965" algn="l"/>
              </a:tabLst>
            </a:pPr>
            <a:r>
              <a:rPr lang="vi-VN" b="1" i="1" spc="-70" dirty="0">
                <a:solidFill>
                  <a:schemeClr val="accent1">
                    <a:lumMod val="75000"/>
                  </a:schemeClr>
                </a:solidFill>
                <a:latin typeface="Times New Roman" panose="02020603050405020304" pitchFamily="18" charset="0"/>
                <a:cs typeface="Times New Roman" panose="02020603050405020304" pitchFamily="18" charset="0"/>
              </a:rPr>
              <a:t>Dấu</a:t>
            </a:r>
            <a:r>
              <a:rPr lang="vi-VN" b="1" i="1" spc="-114" dirty="0">
                <a:solidFill>
                  <a:schemeClr val="accent1">
                    <a:lumMod val="75000"/>
                  </a:schemeClr>
                </a:solidFill>
                <a:latin typeface="Times New Roman" panose="02020603050405020304" pitchFamily="18" charset="0"/>
                <a:cs typeface="Times New Roman" panose="02020603050405020304" pitchFamily="18" charset="0"/>
              </a:rPr>
              <a:t> </a:t>
            </a:r>
            <a:r>
              <a:rPr lang="vi-VN" b="1" i="1" spc="-75" dirty="0">
                <a:solidFill>
                  <a:schemeClr val="accent1">
                    <a:lumMod val="75000"/>
                  </a:schemeClr>
                </a:solidFill>
                <a:latin typeface="Times New Roman" panose="02020603050405020304" pitchFamily="18" charset="0"/>
                <a:cs typeface="Times New Roman" panose="02020603050405020304" pitchFamily="18" charset="0"/>
              </a:rPr>
              <a:t>hiệu</a:t>
            </a:r>
            <a:r>
              <a:rPr lang="vi-VN" b="1" i="1" spc="-100" dirty="0">
                <a:solidFill>
                  <a:schemeClr val="accent1">
                    <a:lumMod val="75000"/>
                  </a:schemeClr>
                </a:solidFill>
                <a:latin typeface="Times New Roman" panose="02020603050405020304" pitchFamily="18" charset="0"/>
                <a:cs typeface="Times New Roman" panose="02020603050405020304" pitchFamily="18" charset="0"/>
              </a:rPr>
              <a:t> trẻ</a:t>
            </a:r>
            <a:r>
              <a:rPr lang="vi-VN" b="1" i="1" spc="-114" dirty="0">
                <a:solidFill>
                  <a:schemeClr val="accent1">
                    <a:lumMod val="75000"/>
                  </a:schemeClr>
                </a:solidFill>
                <a:latin typeface="Times New Roman" panose="02020603050405020304" pitchFamily="18" charset="0"/>
                <a:cs typeface="Times New Roman" panose="02020603050405020304" pitchFamily="18" charset="0"/>
              </a:rPr>
              <a:t> </a:t>
            </a:r>
            <a:r>
              <a:rPr lang="vi-VN" b="1" i="1" spc="-35" dirty="0">
                <a:solidFill>
                  <a:schemeClr val="accent1">
                    <a:lumMod val="75000"/>
                  </a:schemeClr>
                </a:solidFill>
                <a:latin typeface="Times New Roman" panose="02020603050405020304" pitchFamily="18" charset="0"/>
                <a:cs typeface="Times New Roman" panose="02020603050405020304" pitchFamily="18" charset="0"/>
              </a:rPr>
              <a:t>có</a:t>
            </a:r>
            <a:r>
              <a:rPr lang="vi-VN" b="1" i="1" spc="-130" dirty="0">
                <a:solidFill>
                  <a:schemeClr val="accent1">
                    <a:lumMod val="75000"/>
                  </a:schemeClr>
                </a:solidFill>
                <a:latin typeface="Times New Roman" panose="02020603050405020304" pitchFamily="18" charset="0"/>
                <a:cs typeface="Times New Roman" panose="02020603050405020304" pitchFamily="18" charset="0"/>
              </a:rPr>
              <a:t> </a:t>
            </a:r>
            <a:r>
              <a:rPr lang="vi-VN" b="1" i="1" spc="-60" dirty="0">
                <a:solidFill>
                  <a:schemeClr val="accent1">
                    <a:lumMod val="75000"/>
                  </a:schemeClr>
                </a:solidFill>
                <a:latin typeface="Times New Roman" panose="02020603050405020304" pitchFamily="18" charset="0"/>
                <a:cs typeface="Times New Roman" panose="02020603050405020304" pitchFamily="18" charset="0"/>
              </a:rPr>
              <a:t>nguy</a:t>
            </a:r>
            <a:r>
              <a:rPr lang="vi-VN" b="1" i="1" spc="-105" dirty="0">
                <a:solidFill>
                  <a:schemeClr val="accent1">
                    <a:lumMod val="75000"/>
                  </a:schemeClr>
                </a:solidFill>
                <a:latin typeface="Times New Roman" panose="02020603050405020304" pitchFamily="18" charset="0"/>
                <a:cs typeface="Times New Roman" panose="02020603050405020304" pitchFamily="18" charset="0"/>
              </a:rPr>
              <a:t> </a:t>
            </a:r>
            <a:r>
              <a:rPr lang="vi-VN" b="1" i="1" spc="-35" dirty="0">
                <a:solidFill>
                  <a:schemeClr val="accent1">
                    <a:lumMod val="75000"/>
                  </a:schemeClr>
                </a:solidFill>
                <a:latin typeface="Times New Roman" panose="02020603050405020304" pitchFamily="18" charset="0"/>
                <a:cs typeface="Times New Roman" panose="02020603050405020304" pitchFamily="18" charset="0"/>
              </a:rPr>
              <a:t>cơ</a:t>
            </a:r>
            <a:r>
              <a:rPr lang="vi-VN" b="1" i="1" spc="-125" dirty="0">
                <a:solidFill>
                  <a:schemeClr val="accent1">
                    <a:lumMod val="75000"/>
                  </a:schemeClr>
                </a:solidFill>
                <a:latin typeface="Times New Roman" panose="02020603050405020304" pitchFamily="18" charset="0"/>
                <a:cs typeface="Times New Roman" panose="02020603050405020304" pitchFamily="18" charset="0"/>
              </a:rPr>
              <a:t> </a:t>
            </a:r>
            <a:r>
              <a:rPr lang="vi-VN" b="1" i="1" spc="-75" dirty="0">
                <a:solidFill>
                  <a:schemeClr val="accent1">
                    <a:lumMod val="75000"/>
                  </a:schemeClr>
                </a:solidFill>
                <a:latin typeface="Times New Roman" panose="02020603050405020304" pitchFamily="18" charset="0"/>
                <a:cs typeface="Times New Roman" panose="02020603050405020304" pitchFamily="18" charset="0"/>
              </a:rPr>
              <a:t>khuyết</a:t>
            </a:r>
            <a:r>
              <a:rPr lang="vi-VN" b="1" i="1" spc="-105" dirty="0">
                <a:solidFill>
                  <a:schemeClr val="accent1">
                    <a:lumMod val="75000"/>
                  </a:schemeClr>
                </a:solidFill>
                <a:latin typeface="Times New Roman" panose="02020603050405020304" pitchFamily="18" charset="0"/>
                <a:cs typeface="Times New Roman" panose="02020603050405020304" pitchFamily="18" charset="0"/>
              </a:rPr>
              <a:t> </a:t>
            </a:r>
            <a:r>
              <a:rPr lang="vi-VN" b="1" i="1" spc="-90" dirty="0">
                <a:solidFill>
                  <a:schemeClr val="accent1">
                    <a:lumMod val="75000"/>
                  </a:schemeClr>
                </a:solidFill>
                <a:latin typeface="Times New Roman" panose="02020603050405020304" pitchFamily="18" charset="0"/>
                <a:cs typeface="Times New Roman" panose="02020603050405020304" pitchFamily="18" charset="0"/>
              </a:rPr>
              <a:t>tật</a:t>
            </a:r>
            <a:r>
              <a:rPr lang="vi-VN" b="1" i="1" spc="-110" dirty="0">
                <a:solidFill>
                  <a:schemeClr val="accent1">
                    <a:lumMod val="75000"/>
                  </a:schemeClr>
                </a:solidFill>
                <a:latin typeface="Times New Roman" panose="02020603050405020304" pitchFamily="18" charset="0"/>
                <a:cs typeface="Times New Roman" panose="02020603050405020304" pitchFamily="18" charset="0"/>
              </a:rPr>
              <a:t> </a:t>
            </a:r>
            <a:r>
              <a:rPr lang="vi-VN" b="1" i="1" spc="-20" dirty="0">
                <a:solidFill>
                  <a:schemeClr val="accent1">
                    <a:lumMod val="75000"/>
                  </a:schemeClr>
                </a:solidFill>
                <a:latin typeface="Times New Roman" panose="02020603050405020304" pitchFamily="18" charset="0"/>
                <a:cs typeface="Times New Roman" panose="02020603050405020304" pitchFamily="18" charset="0"/>
              </a:rPr>
              <a:t>nghe:</a:t>
            </a:r>
          </a:p>
          <a:p>
            <a:pPr marL="12700">
              <a:buClr>
                <a:srgbClr val="000000"/>
              </a:buClr>
              <a:tabLst>
                <a:tab pos="354965" algn="l"/>
              </a:tabLst>
            </a:pPr>
            <a:r>
              <a:rPr lang="vi-VN" sz="1800" dirty="0">
                <a:solidFill>
                  <a:schemeClr val="accent1">
                    <a:lumMod val="75000"/>
                  </a:schemeClr>
                </a:solidFill>
                <a:latin typeface="Times New Roman"/>
                <a:cs typeface="Times New Roman"/>
              </a:rPr>
              <a:t>- </a:t>
            </a:r>
            <a:r>
              <a:rPr sz="1800" dirty="0" err="1">
                <a:solidFill>
                  <a:schemeClr val="accent1">
                    <a:lumMod val="75000"/>
                  </a:schemeClr>
                </a:solidFill>
                <a:latin typeface="Times New Roman"/>
                <a:cs typeface="Times New Roman"/>
              </a:rPr>
              <a:t>Trẻ</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không</a:t>
            </a:r>
            <a:r>
              <a:rPr sz="1800" spc="-2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hoặc</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ít</a:t>
            </a:r>
            <a:r>
              <a:rPr sz="1800" spc="-2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phản</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ứng</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với</a:t>
            </a:r>
            <a:r>
              <a:rPr sz="1800" spc="-2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âm</a:t>
            </a:r>
            <a:r>
              <a:rPr sz="1800" spc="-20" dirty="0">
                <a:solidFill>
                  <a:schemeClr val="accent1">
                    <a:lumMod val="75000"/>
                  </a:schemeClr>
                </a:solidFill>
                <a:latin typeface="Times New Roman"/>
                <a:cs typeface="Times New Roman"/>
              </a:rPr>
              <a:t> </a:t>
            </a:r>
            <a:r>
              <a:rPr sz="1800" spc="-10" dirty="0">
                <a:solidFill>
                  <a:schemeClr val="accent1">
                    <a:lumMod val="75000"/>
                  </a:schemeClr>
                </a:solidFill>
                <a:latin typeface="Times New Roman"/>
                <a:cs typeface="Times New Roman"/>
              </a:rPr>
              <a:t>thanh.</a:t>
            </a:r>
            <a:endParaRPr sz="1800" dirty="0">
              <a:solidFill>
                <a:schemeClr val="accent1">
                  <a:lumMod val="75000"/>
                </a:schemeClr>
              </a:solidFill>
              <a:latin typeface="Times New Roman"/>
              <a:cs typeface="Times New Roman"/>
            </a:endParaRPr>
          </a:p>
          <a:p>
            <a:pPr marL="12700">
              <a:buClr>
                <a:srgbClr val="000000"/>
              </a:buClr>
              <a:tabLst>
                <a:tab pos="354965" algn="l"/>
              </a:tabLst>
            </a:pPr>
            <a:r>
              <a:rPr lang="vi-VN" sz="1800" dirty="0">
                <a:solidFill>
                  <a:schemeClr val="accent1">
                    <a:lumMod val="75000"/>
                  </a:schemeClr>
                </a:solidFill>
                <a:latin typeface="Times New Roman"/>
                <a:cs typeface="Times New Roman"/>
              </a:rPr>
              <a:t>- </a:t>
            </a:r>
            <a:r>
              <a:rPr sz="1800" dirty="0" err="1">
                <a:solidFill>
                  <a:schemeClr val="accent1">
                    <a:lumMod val="75000"/>
                  </a:schemeClr>
                </a:solidFill>
                <a:latin typeface="Times New Roman"/>
                <a:cs typeface="Times New Roman"/>
              </a:rPr>
              <a:t>Phát</a:t>
            </a:r>
            <a:r>
              <a:rPr sz="1800" spc="-2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ra</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âm</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thanh</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nhưng</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không</a:t>
            </a:r>
            <a:r>
              <a:rPr sz="1800" spc="-2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rõ tiếng,</a:t>
            </a:r>
            <a:r>
              <a:rPr sz="1800" spc="-25" dirty="0">
                <a:solidFill>
                  <a:schemeClr val="accent1">
                    <a:lumMod val="75000"/>
                  </a:schemeClr>
                </a:solidFill>
                <a:latin typeface="Times New Roman"/>
                <a:cs typeface="Times New Roman"/>
              </a:rPr>
              <a:t> </a:t>
            </a:r>
            <a:r>
              <a:rPr sz="1800" spc="-20" dirty="0">
                <a:solidFill>
                  <a:schemeClr val="accent1">
                    <a:lumMod val="75000"/>
                  </a:schemeClr>
                </a:solidFill>
                <a:latin typeface="Times New Roman"/>
                <a:cs typeface="Times New Roman"/>
              </a:rPr>
              <a:t>câu.</a:t>
            </a:r>
            <a:endParaRPr sz="1800" dirty="0">
              <a:solidFill>
                <a:schemeClr val="accent1">
                  <a:lumMod val="75000"/>
                </a:schemeClr>
              </a:solidFill>
              <a:latin typeface="Times New Roman"/>
              <a:cs typeface="Times New Roman"/>
            </a:endParaRPr>
          </a:p>
          <a:p>
            <a:pPr marL="12700">
              <a:buClr>
                <a:srgbClr val="000000"/>
              </a:buClr>
              <a:tabLst>
                <a:tab pos="354965" algn="l"/>
              </a:tabLst>
            </a:pPr>
            <a:r>
              <a:rPr lang="vi-VN" sz="1800" dirty="0">
                <a:solidFill>
                  <a:schemeClr val="accent1">
                    <a:lumMod val="75000"/>
                  </a:schemeClr>
                </a:solidFill>
                <a:latin typeface="Times New Roman"/>
                <a:cs typeface="Times New Roman"/>
              </a:rPr>
              <a:t>- </a:t>
            </a:r>
            <a:r>
              <a:rPr sz="1800" dirty="0" err="1">
                <a:solidFill>
                  <a:schemeClr val="accent1">
                    <a:lumMod val="75000"/>
                  </a:schemeClr>
                </a:solidFill>
                <a:latin typeface="Times New Roman"/>
                <a:cs typeface="Times New Roman"/>
              </a:rPr>
              <a:t>Không</a:t>
            </a:r>
            <a:r>
              <a:rPr sz="1800" spc="-2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nghe</a:t>
            </a:r>
            <a:r>
              <a:rPr sz="1800" spc="-20" dirty="0">
                <a:solidFill>
                  <a:schemeClr val="accent1">
                    <a:lumMod val="75000"/>
                  </a:schemeClr>
                </a:solidFill>
                <a:latin typeface="Times New Roman"/>
                <a:cs typeface="Times New Roman"/>
              </a:rPr>
              <a:t> </a:t>
            </a:r>
            <a:r>
              <a:rPr sz="1800" spc="-10" dirty="0">
                <a:solidFill>
                  <a:schemeClr val="accent1">
                    <a:lumMod val="75000"/>
                  </a:schemeClr>
                </a:solidFill>
                <a:latin typeface="Times New Roman"/>
                <a:cs typeface="Times New Roman"/>
              </a:rPr>
              <a:t>được.</a:t>
            </a:r>
            <a:endParaRPr sz="1800" dirty="0">
              <a:solidFill>
                <a:schemeClr val="accent1">
                  <a:lumMod val="75000"/>
                </a:schemeClr>
              </a:solidFill>
              <a:latin typeface="Times New Roman"/>
              <a:cs typeface="Times New Roman"/>
            </a:endParaRPr>
          </a:p>
          <a:p>
            <a:pPr marL="12700">
              <a:buClr>
                <a:srgbClr val="000000"/>
              </a:buClr>
              <a:tabLst>
                <a:tab pos="354965" algn="l"/>
              </a:tabLst>
            </a:pPr>
            <a:r>
              <a:rPr lang="vi-VN" sz="1800" dirty="0">
                <a:solidFill>
                  <a:schemeClr val="accent1">
                    <a:lumMod val="75000"/>
                  </a:schemeClr>
                </a:solidFill>
                <a:latin typeface="Times New Roman"/>
                <a:cs typeface="Times New Roman"/>
              </a:rPr>
              <a:t>- </a:t>
            </a:r>
            <a:r>
              <a:rPr sz="1800" dirty="0" err="1">
                <a:solidFill>
                  <a:schemeClr val="accent1">
                    <a:lumMod val="75000"/>
                  </a:schemeClr>
                </a:solidFill>
                <a:latin typeface="Times New Roman"/>
                <a:cs typeface="Times New Roman"/>
              </a:rPr>
              <a:t>Khiếm</a:t>
            </a:r>
            <a:r>
              <a:rPr sz="1800" spc="-2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khuyết,</a:t>
            </a:r>
            <a:r>
              <a:rPr sz="1800" spc="-4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dị</a:t>
            </a:r>
            <a:r>
              <a:rPr sz="1800" spc="-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dạng</a:t>
            </a:r>
            <a:r>
              <a:rPr sz="1800" spc="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vành</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tai,</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ống</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tai</a:t>
            </a:r>
            <a:r>
              <a:rPr sz="1800" spc="-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ngoài</a:t>
            </a:r>
            <a:r>
              <a:rPr sz="1800" spc="-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ảnh</a:t>
            </a:r>
            <a:r>
              <a:rPr sz="1800" spc="-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hưởng đến</a:t>
            </a:r>
            <a:r>
              <a:rPr sz="1800" spc="-5" dirty="0">
                <a:solidFill>
                  <a:schemeClr val="accent1">
                    <a:lumMod val="75000"/>
                  </a:schemeClr>
                </a:solidFill>
                <a:latin typeface="Times New Roman"/>
                <a:cs typeface="Times New Roman"/>
              </a:rPr>
              <a:t> </a:t>
            </a:r>
            <a:r>
              <a:rPr sz="1800" spc="-10" dirty="0">
                <a:solidFill>
                  <a:schemeClr val="accent1">
                    <a:lumMod val="75000"/>
                  </a:schemeClr>
                </a:solidFill>
                <a:latin typeface="Times New Roman"/>
                <a:cs typeface="Times New Roman"/>
              </a:rPr>
              <a:t>nghe.</a:t>
            </a:r>
            <a:endParaRPr sz="1800" dirty="0">
              <a:solidFill>
                <a:schemeClr val="accent1">
                  <a:lumMod val="75000"/>
                </a:schemeClr>
              </a:solidFill>
              <a:latin typeface="Times New Roman"/>
              <a:cs typeface="Times New Roman"/>
            </a:endParaRPr>
          </a:p>
          <a:p>
            <a:pPr marL="12700" marR="5080">
              <a:buClr>
                <a:srgbClr val="000000"/>
              </a:buClr>
              <a:tabLst>
                <a:tab pos="355600" algn="l"/>
              </a:tabLst>
            </a:pPr>
            <a:r>
              <a:rPr lang="vi-VN" sz="1800" dirty="0">
                <a:solidFill>
                  <a:schemeClr val="accent1">
                    <a:lumMod val="75000"/>
                  </a:schemeClr>
                </a:solidFill>
                <a:latin typeface="Times New Roman"/>
                <a:cs typeface="Times New Roman"/>
              </a:rPr>
              <a:t>- </a:t>
            </a:r>
            <a:r>
              <a:rPr sz="1800" dirty="0" err="1">
                <a:solidFill>
                  <a:schemeClr val="accent1">
                    <a:lumMod val="75000"/>
                  </a:schemeClr>
                </a:solidFill>
                <a:latin typeface="Times New Roman"/>
                <a:cs typeface="Times New Roman"/>
              </a:rPr>
              <a:t>Trẻ</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thường</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xuyên</a:t>
            </a:r>
            <a:r>
              <a:rPr sz="1800" spc="-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phản hồi</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thiếu</a:t>
            </a:r>
            <a:r>
              <a:rPr sz="1800" spc="-2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chính</a:t>
            </a:r>
            <a:r>
              <a:rPr sz="1800" spc="-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xác với</a:t>
            </a:r>
            <a:r>
              <a:rPr sz="1800" spc="-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các</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yêu</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cầu</a:t>
            </a:r>
            <a:r>
              <a:rPr sz="1800" spc="-2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bằng</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lời của</a:t>
            </a:r>
            <a:r>
              <a:rPr sz="1800" spc="-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giáo</a:t>
            </a:r>
            <a:r>
              <a:rPr sz="1800" spc="-5" dirty="0">
                <a:solidFill>
                  <a:schemeClr val="accent1">
                    <a:lumMod val="75000"/>
                  </a:schemeClr>
                </a:solidFill>
                <a:latin typeface="Times New Roman"/>
                <a:cs typeface="Times New Roman"/>
              </a:rPr>
              <a:t> </a:t>
            </a:r>
            <a:r>
              <a:rPr sz="1800" spc="-20" dirty="0">
                <a:solidFill>
                  <a:schemeClr val="accent1">
                    <a:lumMod val="75000"/>
                  </a:schemeClr>
                </a:solidFill>
                <a:latin typeface="Times New Roman"/>
                <a:cs typeface="Times New Roman"/>
              </a:rPr>
              <a:t>viên </a:t>
            </a:r>
            <a:r>
              <a:rPr sz="1800" dirty="0">
                <a:solidFill>
                  <a:schemeClr val="accent1">
                    <a:lumMod val="75000"/>
                  </a:schemeClr>
                </a:solidFill>
                <a:latin typeface="Times New Roman"/>
                <a:cs typeface="Times New Roman"/>
              </a:rPr>
              <a:t>và</a:t>
            </a:r>
            <a:r>
              <a:rPr sz="1800" spc="-2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các</a:t>
            </a:r>
            <a:r>
              <a:rPr sz="1800" spc="-20" dirty="0">
                <a:solidFill>
                  <a:schemeClr val="accent1">
                    <a:lumMod val="75000"/>
                  </a:schemeClr>
                </a:solidFill>
                <a:latin typeface="Times New Roman"/>
                <a:cs typeface="Times New Roman"/>
              </a:rPr>
              <a:t> bạn.</a:t>
            </a:r>
            <a:endParaRPr sz="1800" dirty="0">
              <a:solidFill>
                <a:schemeClr val="accent1">
                  <a:lumMod val="75000"/>
                </a:schemeClr>
              </a:solidFill>
              <a:latin typeface="Times New Roman"/>
              <a:cs typeface="Times New Roman"/>
            </a:endParaRPr>
          </a:p>
          <a:p>
            <a:pPr marL="12700">
              <a:buClr>
                <a:srgbClr val="000000"/>
              </a:buClr>
              <a:tabLst>
                <a:tab pos="354965" algn="l"/>
              </a:tabLst>
            </a:pPr>
            <a:r>
              <a:rPr lang="vi-VN" sz="1800" dirty="0">
                <a:solidFill>
                  <a:schemeClr val="accent1">
                    <a:lumMod val="75000"/>
                  </a:schemeClr>
                </a:solidFill>
                <a:latin typeface="Times New Roman"/>
                <a:cs typeface="Times New Roman"/>
              </a:rPr>
              <a:t>- </a:t>
            </a:r>
            <a:r>
              <a:rPr sz="1800" dirty="0" err="1">
                <a:solidFill>
                  <a:schemeClr val="accent1">
                    <a:lumMod val="75000"/>
                  </a:schemeClr>
                </a:solidFill>
                <a:latin typeface="Times New Roman"/>
                <a:cs typeface="Times New Roman"/>
              </a:rPr>
              <a:t>Trẻ</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có</a:t>
            </a:r>
            <a:r>
              <a:rPr sz="1800" spc="-2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vốn</a:t>
            </a:r>
            <a:r>
              <a:rPr sz="1800" spc="-2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từ</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hạn</a:t>
            </a:r>
            <a:r>
              <a:rPr sz="1800" spc="-2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chế;</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phát</a:t>
            </a:r>
            <a:r>
              <a:rPr sz="1800" spc="-2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âm</a:t>
            </a:r>
            <a:r>
              <a:rPr sz="1800" spc="-2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sai</a:t>
            </a:r>
            <a:r>
              <a:rPr sz="1800" spc="-2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so</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với</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các</a:t>
            </a:r>
            <a:r>
              <a:rPr sz="1800" spc="-20" dirty="0">
                <a:solidFill>
                  <a:schemeClr val="accent1">
                    <a:lumMod val="75000"/>
                  </a:schemeClr>
                </a:solidFill>
                <a:latin typeface="Times New Roman"/>
                <a:cs typeface="Times New Roman"/>
              </a:rPr>
              <a:t> bạn.</a:t>
            </a:r>
            <a:endParaRPr sz="1800" dirty="0">
              <a:solidFill>
                <a:schemeClr val="accent1">
                  <a:lumMod val="75000"/>
                </a:schemeClr>
              </a:solidFill>
              <a:latin typeface="Times New Roman"/>
              <a:cs typeface="Times New Roman"/>
            </a:endParaRPr>
          </a:p>
          <a:p>
            <a:pPr marL="12700">
              <a:buClr>
                <a:srgbClr val="000000"/>
              </a:buClr>
              <a:tabLst>
                <a:tab pos="354965" algn="l"/>
              </a:tabLst>
            </a:pPr>
            <a:r>
              <a:rPr lang="vi-VN" sz="1800" dirty="0">
                <a:solidFill>
                  <a:schemeClr val="accent1">
                    <a:lumMod val="75000"/>
                  </a:schemeClr>
                </a:solidFill>
                <a:latin typeface="Times New Roman"/>
                <a:cs typeface="Times New Roman"/>
              </a:rPr>
              <a:t>- </a:t>
            </a:r>
            <a:r>
              <a:rPr sz="1800" dirty="0" err="1">
                <a:solidFill>
                  <a:schemeClr val="accent1">
                    <a:lumMod val="75000"/>
                  </a:schemeClr>
                </a:solidFill>
                <a:latin typeface="Times New Roman"/>
                <a:cs typeface="Times New Roman"/>
              </a:rPr>
              <a:t>Trẻ</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không</a:t>
            </a:r>
            <a:r>
              <a:rPr sz="1800" spc="-2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nói</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hoặc</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diễn</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đạt</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khó,</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nói</a:t>
            </a:r>
            <a:r>
              <a:rPr sz="1800" spc="-1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ngọng,</a:t>
            </a:r>
            <a:r>
              <a:rPr sz="1800" spc="-1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nói</a:t>
            </a:r>
            <a:r>
              <a:rPr sz="1800" spc="-10" dirty="0">
                <a:solidFill>
                  <a:schemeClr val="accent1">
                    <a:lumMod val="75000"/>
                  </a:schemeClr>
                </a:solidFill>
                <a:latin typeface="Times New Roman"/>
                <a:cs typeface="Times New Roman"/>
              </a:rPr>
              <a:t> </a:t>
            </a:r>
            <a:r>
              <a:rPr sz="1800" dirty="0" err="1">
                <a:solidFill>
                  <a:schemeClr val="accent1">
                    <a:lumMod val="75000"/>
                  </a:schemeClr>
                </a:solidFill>
                <a:latin typeface="Times New Roman"/>
                <a:cs typeface="Times New Roman"/>
              </a:rPr>
              <a:t>không</a:t>
            </a:r>
            <a:r>
              <a:rPr sz="1800" spc="-5" dirty="0">
                <a:solidFill>
                  <a:schemeClr val="accent1">
                    <a:lumMod val="75000"/>
                  </a:schemeClr>
                </a:solidFill>
                <a:latin typeface="Times New Roman"/>
                <a:cs typeface="Times New Roman"/>
              </a:rPr>
              <a:t> </a:t>
            </a:r>
            <a:endParaRPr lang="vi-VN" sz="1800" spc="-5" dirty="0">
              <a:solidFill>
                <a:schemeClr val="accent1">
                  <a:lumMod val="75000"/>
                </a:schemeClr>
              </a:solidFill>
              <a:latin typeface="Times New Roman"/>
              <a:cs typeface="Times New Roman"/>
            </a:endParaRPr>
          </a:p>
          <a:p>
            <a:pPr marL="12700">
              <a:buClr>
                <a:srgbClr val="000000"/>
              </a:buClr>
              <a:tabLst>
                <a:tab pos="354965" algn="l"/>
              </a:tabLst>
            </a:pPr>
            <a:r>
              <a:rPr sz="1800" dirty="0" err="1">
                <a:solidFill>
                  <a:schemeClr val="accent1">
                    <a:lumMod val="75000"/>
                  </a:schemeClr>
                </a:solidFill>
                <a:latin typeface="Times New Roman"/>
                <a:cs typeface="Times New Roman"/>
              </a:rPr>
              <a:t>rõ</a:t>
            </a:r>
            <a:r>
              <a:rPr sz="1800" spc="-20" dirty="0">
                <a:solidFill>
                  <a:schemeClr val="accent1">
                    <a:lumMod val="75000"/>
                  </a:schemeClr>
                </a:solidFill>
                <a:latin typeface="Times New Roman"/>
                <a:cs typeface="Times New Roman"/>
              </a:rPr>
              <a:t> </a:t>
            </a:r>
            <a:r>
              <a:rPr sz="1800" spc="-10" dirty="0">
                <a:solidFill>
                  <a:schemeClr val="accent1">
                    <a:lumMod val="75000"/>
                  </a:schemeClr>
                </a:solidFill>
                <a:latin typeface="Times New Roman"/>
                <a:cs typeface="Times New Roman"/>
              </a:rPr>
              <a:t>ràng.</a:t>
            </a:r>
            <a:endParaRPr sz="1800" dirty="0">
              <a:solidFill>
                <a:schemeClr val="accent1">
                  <a:lumMod val="75000"/>
                </a:schemeClr>
              </a:solidFill>
              <a:latin typeface="Times New Roman"/>
              <a:cs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 name="Picture 40" descr="A cartoon of a rabbit and a dragonfly&#10;&#10;Description automatically generated with medium confidence">
            <a:extLst>
              <a:ext uri="{FF2B5EF4-FFF2-40B4-BE49-F238E27FC236}">
                <a16:creationId xmlns:a16="http://schemas.microsoft.com/office/drawing/2014/main" id="{D7AF5262-F844-27B5-B78D-7A72ED6670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8194"/>
            <a:ext cx="9067800" cy="5143500"/>
          </a:xfrm>
          <a:prstGeom prst="rect">
            <a:avLst/>
          </a:prstGeom>
        </p:spPr>
      </p:pic>
      <p:sp>
        <p:nvSpPr>
          <p:cNvPr id="8" name="object 8"/>
          <p:cNvSpPr/>
          <p:nvPr/>
        </p:nvSpPr>
        <p:spPr>
          <a:xfrm>
            <a:off x="4438687" y="4938369"/>
            <a:ext cx="303530" cy="205740"/>
          </a:xfrm>
          <a:custGeom>
            <a:avLst/>
            <a:gdLst/>
            <a:ahLst/>
            <a:cxnLst/>
            <a:rect l="l" t="t" r="r" b="b"/>
            <a:pathLst>
              <a:path w="303529" h="205739">
                <a:moveTo>
                  <a:pt x="303492" y="0"/>
                </a:moveTo>
                <a:lnTo>
                  <a:pt x="155664" y="0"/>
                </a:lnTo>
                <a:lnTo>
                  <a:pt x="0" y="205130"/>
                </a:lnTo>
                <a:lnTo>
                  <a:pt x="147827" y="205130"/>
                </a:lnTo>
                <a:lnTo>
                  <a:pt x="303492" y="0"/>
                </a:lnTo>
                <a:close/>
              </a:path>
            </a:pathLst>
          </a:custGeom>
          <a:solidFill>
            <a:srgbClr val="E6E8E8"/>
          </a:solidFill>
        </p:spPr>
        <p:txBody>
          <a:bodyPr wrap="square" lIns="0" tIns="0" rIns="0" bIns="0" rtlCol="0"/>
          <a:lstStyle/>
          <a:p>
            <a:endParaRPr/>
          </a:p>
        </p:txBody>
      </p:sp>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570546" y="405297"/>
            <a:ext cx="8039811" cy="360680"/>
          </a:xfrm>
          <a:prstGeom prst="rect">
            <a:avLst/>
          </a:prstGeom>
        </p:spPr>
        <p:txBody>
          <a:bodyPr vert="horz" wrap="square" lIns="0" tIns="12065" rIns="0" bIns="0" rtlCol="0">
            <a:spAutoFit/>
          </a:bodyPr>
          <a:lstStyle/>
          <a:p>
            <a:pPr marL="351155">
              <a:lnSpc>
                <a:spcPct val="100000"/>
              </a:lnSpc>
              <a:spcBef>
                <a:spcPts val="95"/>
              </a:spcBef>
            </a:pPr>
            <a:r>
              <a:rPr spc="-254" dirty="0"/>
              <a:t>2.</a:t>
            </a:r>
            <a:r>
              <a:rPr spc="-130" dirty="0"/>
              <a:t> </a:t>
            </a:r>
            <a:r>
              <a:rPr spc="-35" dirty="0"/>
              <a:t>Các</a:t>
            </a:r>
            <a:r>
              <a:rPr spc="-110" dirty="0"/>
              <a:t> </a:t>
            </a:r>
            <a:r>
              <a:rPr spc="-80" dirty="0"/>
              <a:t>dấu</a:t>
            </a:r>
            <a:r>
              <a:rPr spc="-114" dirty="0"/>
              <a:t> </a:t>
            </a:r>
            <a:r>
              <a:rPr spc="-75" dirty="0"/>
              <a:t>hiệu</a:t>
            </a:r>
            <a:r>
              <a:rPr spc="-100" dirty="0"/>
              <a:t> </a:t>
            </a:r>
            <a:r>
              <a:rPr spc="-60" dirty="0"/>
              <a:t>nguy</a:t>
            </a:r>
            <a:r>
              <a:rPr spc="-105" dirty="0"/>
              <a:t> </a:t>
            </a:r>
            <a:r>
              <a:rPr spc="-35" dirty="0"/>
              <a:t>cơ</a:t>
            </a:r>
            <a:r>
              <a:rPr spc="-130" dirty="0"/>
              <a:t> </a:t>
            </a:r>
            <a:r>
              <a:rPr spc="-75" dirty="0"/>
              <a:t>khuyết</a:t>
            </a:r>
            <a:r>
              <a:rPr spc="-85" dirty="0"/>
              <a:t> </a:t>
            </a:r>
            <a:r>
              <a:rPr spc="-90" dirty="0"/>
              <a:t>tật</a:t>
            </a:r>
            <a:r>
              <a:rPr spc="-105" dirty="0"/>
              <a:t> </a:t>
            </a:r>
            <a:r>
              <a:rPr spc="-85" dirty="0"/>
              <a:t>ở</a:t>
            </a:r>
            <a:r>
              <a:rPr spc="-130" dirty="0"/>
              <a:t> </a:t>
            </a:r>
            <a:r>
              <a:rPr spc="-100" dirty="0"/>
              <a:t>trẻ</a:t>
            </a:r>
            <a:r>
              <a:rPr spc="-114" dirty="0"/>
              <a:t> </a:t>
            </a:r>
            <a:r>
              <a:rPr spc="-60" dirty="0"/>
              <a:t>mầm</a:t>
            </a:r>
            <a:r>
              <a:rPr spc="-105" dirty="0"/>
              <a:t> </a:t>
            </a:r>
            <a:r>
              <a:rPr spc="-25" dirty="0"/>
              <a:t>non</a:t>
            </a:r>
          </a:p>
        </p:txBody>
      </p:sp>
      <p:sp>
        <p:nvSpPr>
          <p:cNvPr id="39" name="object 39"/>
          <p:cNvSpPr txBox="1"/>
          <p:nvPr/>
        </p:nvSpPr>
        <p:spPr>
          <a:xfrm>
            <a:off x="570546" y="872490"/>
            <a:ext cx="4800600" cy="1551066"/>
          </a:xfrm>
          <a:prstGeom prst="rect">
            <a:avLst/>
          </a:prstGeom>
        </p:spPr>
        <p:txBody>
          <a:bodyPr vert="horz" wrap="square" lIns="0" tIns="12065" rIns="0" bIns="0" rtlCol="0">
            <a:spAutoFit/>
          </a:bodyPr>
          <a:lstStyle/>
          <a:p>
            <a:pPr marL="12700" marR="5080" algn="just">
              <a:spcBef>
                <a:spcPts val="95"/>
              </a:spcBef>
            </a:pPr>
            <a:r>
              <a:rPr lang="vi-VN" b="1" dirty="0">
                <a:solidFill>
                  <a:srgbClr val="006FC0"/>
                </a:solidFill>
                <a:latin typeface="Times New Roman"/>
                <a:cs typeface="Times New Roman"/>
              </a:rPr>
              <a:t>2.4. </a:t>
            </a:r>
            <a:r>
              <a:rPr b="1" dirty="0" err="1">
                <a:solidFill>
                  <a:srgbClr val="006FC0"/>
                </a:solidFill>
                <a:latin typeface="Times New Roman"/>
                <a:cs typeface="Times New Roman"/>
              </a:rPr>
              <a:t>Khuyết</a:t>
            </a:r>
            <a:r>
              <a:rPr b="1" spc="495" dirty="0">
                <a:solidFill>
                  <a:srgbClr val="006FC0"/>
                </a:solidFill>
                <a:latin typeface="Times New Roman"/>
                <a:cs typeface="Times New Roman"/>
              </a:rPr>
              <a:t> </a:t>
            </a:r>
            <a:r>
              <a:rPr b="1" dirty="0">
                <a:solidFill>
                  <a:srgbClr val="006FC0"/>
                </a:solidFill>
                <a:latin typeface="Times New Roman"/>
                <a:cs typeface="Times New Roman"/>
              </a:rPr>
              <a:t>tật</a:t>
            </a:r>
            <a:r>
              <a:rPr b="1" spc="495" dirty="0">
                <a:solidFill>
                  <a:srgbClr val="006FC0"/>
                </a:solidFill>
                <a:latin typeface="Times New Roman"/>
                <a:cs typeface="Times New Roman"/>
              </a:rPr>
              <a:t> </a:t>
            </a:r>
            <a:r>
              <a:rPr b="1" dirty="0">
                <a:solidFill>
                  <a:srgbClr val="006FC0"/>
                </a:solidFill>
                <a:latin typeface="Times New Roman"/>
                <a:cs typeface="Times New Roman"/>
              </a:rPr>
              <a:t>Trí  tuệ:</a:t>
            </a:r>
            <a:r>
              <a:rPr b="1" spc="10" dirty="0">
                <a:solidFill>
                  <a:srgbClr val="006FC0"/>
                </a:solidFill>
                <a:latin typeface="Times New Roman"/>
                <a:cs typeface="Times New Roman"/>
              </a:rPr>
              <a:t>  </a:t>
            </a:r>
            <a:r>
              <a:rPr sz="2000" dirty="0">
                <a:solidFill>
                  <a:srgbClr val="006FC0"/>
                </a:solidFill>
                <a:latin typeface="Times New Roman"/>
                <a:cs typeface="Times New Roman"/>
              </a:rPr>
              <a:t>Là</a:t>
            </a:r>
            <a:r>
              <a:rPr sz="2000" spc="5" dirty="0">
                <a:solidFill>
                  <a:srgbClr val="006FC0"/>
                </a:solidFill>
                <a:latin typeface="Times New Roman"/>
                <a:cs typeface="Times New Roman"/>
              </a:rPr>
              <a:t>  </a:t>
            </a:r>
            <a:r>
              <a:rPr sz="2000" spc="-20" dirty="0">
                <a:solidFill>
                  <a:srgbClr val="006FC0"/>
                </a:solidFill>
                <a:latin typeface="Times New Roman"/>
                <a:cs typeface="Times New Roman"/>
              </a:rPr>
              <a:t>tình </a:t>
            </a:r>
            <a:r>
              <a:rPr sz="2000" dirty="0">
                <a:solidFill>
                  <a:srgbClr val="006FC0"/>
                </a:solidFill>
                <a:latin typeface="Times New Roman"/>
                <a:cs typeface="Times New Roman"/>
              </a:rPr>
              <a:t>trạng</a:t>
            </a:r>
            <a:r>
              <a:rPr sz="2000" spc="225" dirty="0">
                <a:solidFill>
                  <a:srgbClr val="006FC0"/>
                </a:solidFill>
                <a:latin typeface="Times New Roman"/>
                <a:cs typeface="Times New Roman"/>
              </a:rPr>
              <a:t>  </a:t>
            </a:r>
            <a:r>
              <a:rPr sz="2000" dirty="0">
                <a:solidFill>
                  <a:srgbClr val="006FC0"/>
                </a:solidFill>
                <a:latin typeface="Times New Roman"/>
                <a:cs typeface="Times New Roman"/>
              </a:rPr>
              <a:t>giảm</a:t>
            </a:r>
            <a:r>
              <a:rPr sz="2000" spc="210" dirty="0">
                <a:solidFill>
                  <a:srgbClr val="006FC0"/>
                </a:solidFill>
                <a:latin typeface="Times New Roman"/>
                <a:cs typeface="Times New Roman"/>
              </a:rPr>
              <a:t>  </a:t>
            </a:r>
            <a:r>
              <a:rPr sz="2000" dirty="0">
                <a:solidFill>
                  <a:srgbClr val="006FC0"/>
                </a:solidFill>
                <a:latin typeface="Times New Roman"/>
                <a:cs typeface="Times New Roman"/>
              </a:rPr>
              <a:t>hoặc</a:t>
            </a:r>
            <a:r>
              <a:rPr sz="2000" spc="225" dirty="0">
                <a:solidFill>
                  <a:srgbClr val="006FC0"/>
                </a:solidFill>
                <a:latin typeface="Times New Roman"/>
                <a:cs typeface="Times New Roman"/>
              </a:rPr>
              <a:t>  </a:t>
            </a:r>
            <a:r>
              <a:rPr sz="2000" dirty="0">
                <a:solidFill>
                  <a:srgbClr val="006FC0"/>
                </a:solidFill>
                <a:latin typeface="Times New Roman"/>
                <a:cs typeface="Times New Roman"/>
              </a:rPr>
              <a:t>mất</a:t>
            </a:r>
            <a:r>
              <a:rPr sz="2000" spc="220" dirty="0">
                <a:solidFill>
                  <a:srgbClr val="006FC0"/>
                </a:solidFill>
                <a:latin typeface="Times New Roman"/>
                <a:cs typeface="Times New Roman"/>
              </a:rPr>
              <a:t>  </a:t>
            </a:r>
            <a:r>
              <a:rPr sz="2000" spc="-25" dirty="0">
                <a:solidFill>
                  <a:srgbClr val="006FC0"/>
                </a:solidFill>
                <a:latin typeface="Times New Roman"/>
                <a:cs typeface="Times New Roman"/>
              </a:rPr>
              <a:t>khả </a:t>
            </a:r>
            <a:r>
              <a:rPr sz="2000" dirty="0">
                <a:solidFill>
                  <a:srgbClr val="006FC0"/>
                </a:solidFill>
                <a:latin typeface="Times New Roman"/>
                <a:cs typeface="Times New Roman"/>
              </a:rPr>
              <a:t>năng</a:t>
            </a:r>
            <a:r>
              <a:rPr sz="2000" spc="225" dirty="0">
                <a:solidFill>
                  <a:srgbClr val="006FC0"/>
                </a:solidFill>
                <a:latin typeface="Times New Roman"/>
                <a:cs typeface="Times New Roman"/>
              </a:rPr>
              <a:t> </a:t>
            </a:r>
            <a:r>
              <a:rPr sz="2000" dirty="0">
                <a:solidFill>
                  <a:srgbClr val="006FC0"/>
                </a:solidFill>
                <a:latin typeface="Times New Roman"/>
                <a:cs typeface="Times New Roman"/>
              </a:rPr>
              <a:t>nhận</a:t>
            </a:r>
            <a:r>
              <a:rPr sz="2000" spc="245" dirty="0">
                <a:solidFill>
                  <a:srgbClr val="006FC0"/>
                </a:solidFill>
                <a:latin typeface="Times New Roman"/>
                <a:cs typeface="Times New Roman"/>
              </a:rPr>
              <a:t> </a:t>
            </a:r>
            <a:r>
              <a:rPr sz="2000" dirty="0">
                <a:solidFill>
                  <a:srgbClr val="006FC0"/>
                </a:solidFill>
                <a:latin typeface="Times New Roman"/>
                <a:cs typeface="Times New Roman"/>
              </a:rPr>
              <a:t>thức,</a:t>
            </a:r>
            <a:r>
              <a:rPr sz="2000" spc="240" dirty="0">
                <a:solidFill>
                  <a:srgbClr val="006FC0"/>
                </a:solidFill>
                <a:latin typeface="Times New Roman"/>
                <a:cs typeface="Times New Roman"/>
              </a:rPr>
              <a:t> </a:t>
            </a:r>
            <a:r>
              <a:rPr sz="2000" dirty="0">
                <a:solidFill>
                  <a:srgbClr val="006FC0"/>
                </a:solidFill>
                <a:latin typeface="Times New Roman"/>
                <a:cs typeface="Times New Roman"/>
              </a:rPr>
              <a:t>tư</a:t>
            </a:r>
            <a:r>
              <a:rPr sz="2000" spc="245" dirty="0">
                <a:solidFill>
                  <a:srgbClr val="006FC0"/>
                </a:solidFill>
                <a:latin typeface="Times New Roman"/>
                <a:cs typeface="Times New Roman"/>
              </a:rPr>
              <a:t> </a:t>
            </a:r>
            <a:r>
              <a:rPr sz="2000" dirty="0">
                <a:solidFill>
                  <a:srgbClr val="006FC0"/>
                </a:solidFill>
                <a:latin typeface="Times New Roman"/>
                <a:cs typeface="Times New Roman"/>
              </a:rPr>
              <a:t>duy</a:t>
            </a:r>
            <a:r>
              <a:rPr sz="2000" spc="229" dirty="0">
                <a:solidFill>
                  <a:srgbClr val="006FC0"/>
                </a:solidFill>
                <a:latin typeface="Times New Roman"/>
                <a:cs typeface="Times New Roman"/>
              </a:rPr>
              <a:t> </a:t>
            </a:r>
            <a:r>
              <a:rPr sz="2000" spc="-20" dirty="0">
                <a:solidFill>
                  <a:srgbClr val="006FC0"/>
                </a:solidFill>
                <a:latin typeface="Times New Roman"/>
                <a:cs typeface="Times New Roman"/>
              </a:rPr>
              <a:t>biểu </a:t>
            </a:r>
            <a:r>
              <a:rPr sz="2000" dirty="0">
                <a:solidFill>
                  <a:srgbClr val="006FC0"/>
                </a:solidFill>
                <a:latin typeface="Times New Roman"/>
                <a:cs typeface="Times New Roman"/>
              </a:rPr>
              <a:t>hiện</a:t>
            </a:r>
            <a:r>
              <a:rPr sz="2000" spc="100" dirty="0">
                <a:solidFill>
                  <a:srgbClr val="006FC0"/>
                </a:solidFill>
                <a:latin typeface="Times New Roman"/>
                <a:cs typeface="Times New Roman"/>
              </a:rPr>
              <a:t>  </a:t>
            </a:r>
            <a:r>
              <a:rPr sz="2000" dirty="0">
                <a:solidFill>
                  <a:srgbClr val="006FC0"/>
                </a:solidFill>
                <a:latin typeface="Times New Roman"/>
                <a:cs typeface="Times New Roman"/>
              </a:rPr>
              <a:t>bằng</a:t>
            </a:r>
            <a:r>
              <a:rPr sz="2000" spc="100" dirty="0">
                <a:solidFill>
                  <a:srgbClr val="006FC0"/>
                </a:solidFill>
                <a:latin typeface="Times New Roman"/>
                <a:cs typeface="Times New Roman"/>
              </a:rPr>
              <a:t>  </a:t>
            </a:r>
            <a:r>
              <a:rPr sz="2000" dirty="0">
                <a:solidFill>
                  <a:srgbClr val="006FC0"/>
                </a:solidFill>
                <a:latin typeface="Times New Roman"/>
                <a:cs typeface="Times New Roman"/>
              </a:rPr>
              <a:t>việc</a:t>
            </a:r>
            <a:r>
              <a:rPr sz="2000" spc="100" dirty="0">
                <a:solidFill>
                  <a:srgbClr val="006FC0"/>
                </a:solidFill>
                <a:latin typeface="Times New Roman"/>
                <a:cs typeface="Times New Roman"/>
              </a:rPr>
              <a:t>  </a:t>
            </a:r>
            <a:r>
              <a:rPr sz="2000" dirty="0">
                <a:solidFill>
                  <a:srgbClr val="006FC0"/>
                </a:solidFill>
                <a:latin typeface="Times New Roman"/>
                <a:cs typeface="Times New Roman"/>
              </a:rPr>
              <a:t>chậm</a:t>
            </a:r>
            <a:r>
              <a:rPr sz="2000" spc="90" dirty="0">
                <a:solidFill>
                  <a:srgbClr val="006FC0"/>
                </a:solidFill>
                <a:latin typeface="Times New Roman"/>
                <a:cs typeface="Times New Roman"/>
              </a:rPr>
              <a:t>  </a:t>
            </a:r>
            <a:r>
              <a:rPr sz="2000" spc="-20" dirty="0">
                <a:solidFill>
                  <a:srgbClr val="006FC0"/>
                </a:solidFill>
                <a:latin typeface="Times New Roman"/>
                <a:cs typeface="Times New Roman"/>
              </a:rPr>
              <a:t>hoặc </a:t>
            </a:r>
            <a:r>
              <a:rPr sz="2000" dirty="0">
                <a:solidFill>
                  <a:srgbClr val="006FC0"/>
                </a:solidFill>
                <a:latin typeface="Times New Roman"/>
                <a:cs typeface="Times New Roman"/>
              </a:rPr>
              <a:t>không</a:t>
            </a:r>
            <a:r>
              <a:rPr sz="2000" spc="175" dirty="0">
                <a:solidFill>
                  <a:srgbClr val="006FC0"/>
                </a:solidFill>
                <a:latin typeface="Times New Roman"/>
                <a:cs typeface="Times New Roman"/>
              </a:rPr>
              <a:t>  </a:t>
            </a:r>
            <a:r>
              <a:rPr sz="2000" dirty="0">
                <a:solidFill>
                  <a:srgbClr val="006FC0"/>
                </a:solidFill>
                <a:latin typeface="Times New Roman"/>
                <a:cs typeface="Times New Roman"/>
              </a:rPr>
              <a:t>thể</a:t>
            </a:r>
            <a:r>
              <a:rPr sz="2000" spc="175" dirty="0">
                <a:solidFill>
                  <a:srgbClr val="006FC0"/>
                </a:solidFill>
                <a:latin typeface="Times New Roman"/>
                <a:cs typeface="Times New Roman"/>
              </a:rPr>
              <a:t>  </a:t>
            </a:r>
            <a:r>
              <a:rPr sz="2000" dirty="0">
                <a:solidFill>
                  <a:srgbClr val="006FC0"/>
                </a:solidFill>
                <a:latin typeface="Times New Roman"/>
                <a:cs typeface="Times New Roman"/>
              </a:rPr>
              <a:t>suy</a:t>
            </a:r>
            <a:r>
              <a:rPr sz="2000" spc="175" dirty="0">
                <a:solidFill>
                  <a:srgbClr val="006FC0"/>
                </a:solidFill>
                <a:latin typeface="Times New Roman"/>
                <a:cs typeface="Times New Roman"/>
              </a:rPr>
              <a:t>  </a:t>
            </a:r>
            <a:r>
              <a:rPr sz="2000" dirty="0">
                <a:solidFill>
                  <a:srgbClr val="006FC0"/>
                </a:solidFill>
                <a:latin typeface="Times New Roman"/>
                <a:cs typeface="Times New Roman"/>
              </a:rPr>
              <a:t>nghĩ,</a:t>
            </a:r>
            <a:r>
              <a:rPr sz="2000" spc="175" dirty="0">
                <a:solidFill>
                  <a:srgbClr val="006FC0"/>
                </a:solidFill>
                <a:latin typeface="Times New Roman"/>
                <a:cs typeface="Times New Roman"/>
              </a:rPr>
              <a:t>  </a:t>
            </a:r>
            <a:r>
              <a:rPr sz="2000" spc="-20" dirty="0">
                <a:solidFill>
                  <a:srgbClr val="006FC0"/>
                </a:solidFill>
                <a:latin typeface="Times New Roman"/>
                <a:cs typeface="Times New Roman"/>
              </a:rPr>
              <a:t>phân </a:t>
            </a:r>
            <a:r>
              <a:rPr sz="2000" dirty="0">
                <a:solidFill>
                  <a:srgbClr val="006FC0"/>
                </a:solidFill>
                <a:latin typeface="Times New Roman"/>
                <a:cs typeface="Times New Roman"/>
              </a:rPr>
              <a:t>tích</a:t>
            </a:r>
            <a:r>
              <a:rPr sz="2000" spc="20" dirty="0">
                <a:solidFill>
                  <a:srgbClr val="006FC0"/>
                </a:solidFill>
                <a:latin typeface="Times New Roman"/>
                <a:cs typeface="Times New Roman"/>
              </a:rPr>
              <a:t>  </a:t>
            </a:r>
            <a:r>
              <a:rPr sz="2000" dirty="0">
                <a:solidFill>
                  <a:srgbClr val="006FC0"/>
                </a:solidFill>
                <a:latin typeface="Times New Roman"/>
                <a:cs typeface="Times New Roman"/>
              </a:rPr>
              <a:t>về</a:t>
            </a:r>
            <a:r>
              <a:rPr sz="2000" spc="20" dirty="0">
                <a:solidFill>
                  <a:srgbClr val="006FC0"/>
                </a:solidFill>
                <a:latin typeface="Times New Roman"/>
                <a:cs typeface="Times New Roman"/>
              </a:rPr>
              <a:t>  </a:t>
            </a:r>
            <a:r>
              <a:rPr sz="2000" dirty="0">
                <a:solidFill>
                  <a:srgbClr val="006FC0"/>
                </a:solidFill>
                <a:latin typeface="Times New Roman"/>
                <a:cs typeface="Times New Roman"/>
              </a:rPr>
              <a:t>sự</a:t>
            </a:r>
            <a:r>
              <a:rPr sz="2000" spc="20" dirty="0">
                <a:solidFill>
                  <a:srgbClr val="006FC0"/>
                </a:solidFill>
                <a:latin typeface="Times New Roman"/>
                <a:cs typeface="Times New Roman"/>
              </a:rPr>
              <a:t>  </a:t>
            </a:r>
            <a:r>
              <a:rPr sz="2000" dirty="0">
                <a:solidFill>
                  <a:srgbClr val="006FC0"/>
                </a:solidFill>
                <a:latin typeface="Times New Roman"/>
                <a:cs typeface="Times New Roman"/>
              </a:rPr>
              <a:t>vật,</a:t>
            </a:r>
            <a:r>
              <a:rPr sz="2000" spc="30" dirty="0">
                <a:solidFill>
                  <a:srgbClr val="006FC0"/>
                </a:solidFill>
                <a:latin typeface="Times New Roman"/>
                <a:cs typeface="Times New Roman"/>
              </a:rPr>
              <a:t>  </a:t>
            </a:r>
            <a:r>
              <a:rPr sz="2000" dirty="0">
                <a:solidFill>
                  <a:srgbClr val="006FC0"/>
                </a:solidFill>
                <a:latin typeface="Times New Roman"/>
                <a:cs typeface="Times New Roman"/>
              </a:rPr>
              <a:t>hiện</a:t>
            </a:r>
            <a:r>
              <a:rPr sz="2000" spc="25" dirty="0">
                <a:solidFill>
                  <a:srgbClr val="006FC0"/>
                </a:solidFill>
                <a:latin typeface="Times New Roman"/>
                <a:cs typeface="Times New Roman"/>
              </a:rPr>
              <a:t>  </a:t>
            </a:r>
            <a:r>
              <a:rPr sz="2000" spc="-10" dirty="0">
                <a:solidFill>
                  <a:srgbClr val="006FC0"/>
                </a:solidFill>
                <a:latin typeface="Times New Roman"/>
                <a:cs typeface="Times New Roman"/>
              </a:rPr>
              <a:t>tượng, </a:t>
            </a:r>
            <a:r>
              <a:rPr sz="2000" dirty="0">
                <a:solidFill>
                  <a:srgbClr val="006FC0"/>
                </a:solidFill>
                <a:latin typeface="Times New Roman"/>
                <a:cs typeface="Times New Roman"/>
              </a:rPr>
              <a:t>giải</a:t>
            </a:r>
            <a:r>
              <a:rPr sz="2000" spc="-15" dirty="0">
                <a:solidFill>
                  <a:srgbClr val="006FC0"/>
                </a:solidFill>
                <a:latin typeface="Times New Roman"/>
                <a:cs typeface="Times New Roman"/>
              </a:rPr>
              <a:t> </a:t>
            </a:r>
            <a:r>
              <a:rPr sz="2000" dirty="0">
                <a:solidFill>
                  <a:srgbClr val="006FC0"/>
                </a:solidFill>
                <a:latin typeface="Times New Roman"/>
                <a:cs typeface="Times New Roman"/>
              </a:rPr>
              <a:t>quyết</a:t>
            </a:r>
            <a:r>
              <a:rPr sz="2000" spc="-25" dirty="0">
                <a:solidFill>
                  <a:srgbClr val="006FC0"/>
                </a:solidFill>
                <a:latin typeface="Times New Roman"/>
                <a:cs typeface="Times New Roman"/>
              </a:rPr>
              <a:t> </a:t>
            </a:r>
            <a:r>
              <a:rPr sz="2000" dirty="0">
                <a:solidFill>
                  <a:srgbClr val="006FC0"/>
                </a:solidFill>
                <a:latin typeface="Times New Roman"/>
                <a:cs typeface="Times New Roman"/>
              </a:rPr>
              <a:t>sự </a:t>
            </a:r>
            <a:r>
              <a:rPr sz="2000" spc="-10" dirty="0">
                <a:solidFill>
                  <a:srgbClr val="006FC0"/>
                </a:solidFill>
                <a:latin typeface="Times New Roman"/>
                <a:cs typeface="Times New Roman"/>
              </a:rPr>
              <a:t>việc.</a:t>
            </a:r>
            <a:endParaRPr sz="2000" dirty="0">
              <a:latin typeface="Times New Roman"/>
              <a:cs typeface="Times New Roman"/>
            </a:endParaRPr>
          </a:p>
        </p:txBody>
      </p:sp>
      <p:pic>
        <p:nvPicPr>
          <p:cNvPr id="40" name="object 40"/>
          <p:cNvPicPr/>
          <p:nvPr/>
        </p:nvPicPr>
        <p:blipFill>
          <a:blip r:embed="rId3" cstate="print"/>
          <a:stretch>
            <a:fillRect/>
          </a:stretch>
        </p:blipFill>
        <p:spPr>
          <a:xfrm>
            <a:off x="5678974" y="899441"/>
            <a:ext cx="3017960" cy="1981200"/>
          </a:xfrm>
          <a:prstGeom prst="rect">
            <a:avLst/>
          </a:prstGeom>
        </p:spPr>
      </p:pic>
      <p:sp>
        <p:nvSpPr>
          <p:cNvPr id="9" name="object 38"/>
          <p:cNvSpPr txBox="1"/>
          <p:nvPr/>
        </p:nvSpPr>
        <p:spPr>
          <a:xfrm>
            <a:off x="361987" y="2441824"/>
            <a:ext cx="8153400" cy="2167260"/>
          </a:xfrm>
          <a:prstGeom prst="rect">
            <a:avLst/>
          </a:prstGeom>
        </p:spPr>
        <p:txBody>
          <a:bodyPr vert="horz" wrap="square" lIns="0" tIns="12700" rIns="0" bIns="0" rtlCol="0">
            <a:spAutoFit/>
          </a:bodyPr>
          <a:lstStyle/>
          <a:p>
            <a:pPr marL="239395" algn="just"/>
            <a:r>
              <a:rPr lang="vi-VN" b="1" i="1" dirty="0">
                <a:solidFill>
                  <a:srgbClr val="006FC0"/>
                </a:solidFill>
                <a:latin typeface="Times New Roman"/>
                <a:cs typeface="Times New Roman"/>
              </a:rPr>
              <a:t>Dấu</a:t>
            </a:r>
            <a:r>
              <a:rPr lang="vi-VN" b="1" i="1" spc="-30" dirty="0">
                <a:solidFill>
                  <a:srgbClr val="006FC0"/>
                </a:solidFill>
                <a:latin typeface="Times New Roman"/>
                <a:cs typeface="Times New Roman"/>
              </a:rPr>
              <a:t> </a:t>
            </a:r>
            <a:r>
              <a:rPr lang="vi-VN" b="1" i="1" dirty="0">
                <a:solidFill>
                  <a:srgbClr val="006FC0"/>
                </a:solidFill>
                <a:latin typeface="Times New Roman"/>
                <a:cs typeface="Times New Roman"/>
              </a:rPr>
              <a:t>hiệu</a:t>
            </a:r>
            <a:r>
              <a:rPr lang="vi-VN" b="1" i="1" spc="-25" dirty="0">
                <a:solidFill>
                  <a:srgbClr val="006FC0"/>
                </a:solidFill>
                <a:latin typeface="Times New Roman"/>
                <a:cs typeface="Times New Roman"/>
              </a:rPr>
              <a:t> </a:t>
            </a:r>
            <a:r>
              <a:rPr lang="vi-VN" b="1" i="1" dirty="0">
                <a:solidFill>
                  <a:srgbClr val="006FC0"/>
                </a:solidFill>
                <a:latin typeface="Times New Roman"/>
                <a:cs typeface="Times New Roman"/>
              </a:rPr>
              <a:t>nhận</a:t>
            </a:r>
            <a:r>
              <a:rPr lang="vi-VN" b="1" i="1" spc="-25" dirty="0">
                <a:solidFill>
                  <a:srgbClr val="006FC0"/>
                </a:solidFill>
                <a:latin typeface="Times New Roman"/>
                <a:cs typeface="Times New Roman"/>
              </a:rPr>
              <a:t> </a:t>
            </a:r>
            <a:r>
              <a:rPr lang="vi-VN" b="1" i="1" dirty="0">
                <a:solidFill>
                  <a:srgbClr val="006FC0"/>
                </a:solidFill>
                <a:latin typeface="Times New Roman"/>
                <a:cs typeface="Times New Roman"/>
              </a:rPr>
              <a:t>diện</a:t>
            </a:r>
            <a:r>
              <a:rPr lang="vi-VN" b="1" i="1" spc="-25" dirty="0">
                <a:solidFill>
                  <a:srgbClr val="006FC0"/>
                </a:solidFill>
                <a:latin typeface="Times New Roman"/>
                <a:cs typeface="Times New Roman"/>
              </a:rPr>
              <a:t> </a:t>
            </a:r>
            <a:r>
              <a:rPr lang="vi-VN" b="1" i="1" dirty="0">
                <a:solidFill>
                  <a:srgbClr val="006FC0"/>
                </a:solidFill>
                <a:latin typeface="Times New Roman"/>
                <a:cs typeface="Times New Roman"/>
              </a:rPr>
              <a:t>trẻ</a:t>
            </a:r>
            <a:r>
              <a:rPr lang="vi-VN" b="1" i="1" spc="-30" dirty="0">
                <a:solidFill>
                  <a:srgbClr val="006FC0"/>
                </a:solidFill>
                <a:latin typeface="Times New Roman"/>
                <a:cs typeface="Times New Roman"/>
              </a:rPr>
              <a:t> </a:t>
            </a:r>
            <a:r>
              <a:rPr lang="vi-VN" b="1" i="1" dirty="0">
                <a:solidFill>
                  <a:srgbClr val="006FC0"/>
                </a:solidFill>
                <a:latin typeface="Times New Roman"/>
                <a:cs typeface="Times New Roman"/>
              </a:rPr>
              <a:t>có</a:t>
            </a:r>
            <a:r>
              <a:rPr lang="vi-VN" b="1" i="1" spc="-45" dirty="0">
                <a:solidFill>
                  <a:srgbClr val="006FC0"/>
                </a:solidFill>
                <a:latin typeface="Times New Roman"/>
                <a:cs typeface="Times New Roman"/>
              </a:rPr>
              <a:t> </a:t>
            </a:r>
            <a:r>
              <a:rPr lang="vi-VN" b="1" i="1" dirty="0">
                <a:solidFill>
                  <a:srgbClr val="006FC0"/>
                </a:solidFill>
                <a:latin typeface="Times New Roman"/>
                <a:cs typeface="Times New Roman"/>
              </a:rPr>
              <a:t>nguy</a:t>
            </a:r>
            <a:r>
              <a:rPr lang="vi-VN" b="1" i="1" spc="-20" dirty="0">
                <a:solidFill>
                  <a:srgbClr val="006FC0"/>
                </a:solidFill>
                <a:latin typeface="Times New Roman"/>
                <a:cs typeface="Times New Roman"/>
              </a:rPr>
              <a:t> </a:t>
            </a:r>
            <a:r>
              <a:rPr lang="vi-VN" b="1" i="1" dirty="0">
                <a:solidFill>
                  <a:srgbClr val="006FC0"/>
                </a:solidFill>
                <a:latin typeface="Times New Roman"/>
                <a:cs typeface="Times New Roman"/>
              </a:rPr>
              <a:t>cơ</a:t>
            </a:r>
            <a:r>
              <a:rPr lang="vi-VN" b="1" i="1" spc="-35" dirty="0">
                <a:solidFill>
                  <a:srgbClr val="006FC0"/>
                </a:solidFill>
                <a:latin typeface="Times New Roman"/>
                <a:cs typeface="Times New Roman"/>
              </a:rPr>
              <a:t> </a:t>
            </a:r>
            <a:r>
              <a:rPr lang="vi-VN" b="1" i="1" dirty="0">
                <a:solidFill>
                  <a:srgbClr val="006FC0"/>
                </a:solidFill>
                <a:latin typeface="Times New Roman"/>
                <a:cs typeface="Times New Roman"/>
              </a:rPr>
              <a:t>khuyết</a:t>
            </a:r>
            <a:r>
              <a:rPr lang="vi-VN" b="1" i="1" spc="-30" dirty="0">
                <a:solidFill>
                  <a:srgbClr val="006FC0"/>
                </a:solidFill>
                <a:latin typeface="Times New Roman"/>
                <a:cs typeface="Times New Roman"/>
              </a:rPr>
              <a:t> </a:t>
            </a:r>
            <a:r>
              <a:rPr lang="vi-VN" b="1" i="1" dirty="0">
                <a:solidFill>
                  <a:srgbClr val="006FC0"/>
                </a:solidFill>
                <a:latin typeface="Times New Roman"/>
                <a:cs typeface="Times New Roman"/>
              </a:rPr>
              <a:t>tật</a:t>
            </a:r>
            <a:r>
              <a:rPr lang="vi-VN" b="1" i="1" spc="-30" dirty="0">
                <a:solidFill>
                  <a:srgbClr val="006FC0"/>
                </a:solidFill>
                <a:latin typeface="Times New Roman"/>
                <a:cs typeface="Times New Roman"/>
              </a:rPr>
              <a:t> </a:t>
            </a:r>
            <a:r>
              <a:rPr lang="vi-VN" b="1" i="1" dirty="0">
                <a:solidFill>
                  <a:srgbClr val="006FC0"/>
                </a:solidFill>
                <a:latin typeface="Times New Roman"/>
                <a:cs typeface="Times New Roman"/>
              </a:rPr>
              <a:t>trí</a:t>
            </a:r>
            <a:r>
              <a:rPr lang="vi-VN" b="1" i="1" spc="-40" dirty="0">
                <a:solidFill>
                  <a:srgbClr val="006FC0"/>
                </a:solidFill>
                <a:latin typeface="Times New Roman"/>
                <a:cs typeface="Times New Roman"/>
              </a:rPr>
              <a:t> </a:t>
            </a:r>
            <a:r>
              <a:rPr lang="vi-VN" b="1" i="1" spc="-25" dirty="0">
                <a:solidFill>
                  <a:srgbClr val="006FC0"/>
                </a:solidFill>
                <a:latin typeface="Times New Roman"/>
                <a:cs typeface="Times New Roman"/>
              </a:rPr>
              <a:t>tuệ</a:t>
            </a:r>
            <a:endParaRPr lang="vi-VN" i="1" dirty="0">
              <a:latin typeface="Times New Roman"/>
              <a:cs typeface="Times New Roman"/>
            </a:endParaRPr>
          </a:p>
          <a:p>
            <a:pPr marL="239395" algn="just"/>
            <a:r>
              <a:rPr sz="2000" dirty="0" err="1">
                <a:solidFill>
                  <a:srgbClr val="006FC0"/>
                </a:solidFill>
                <a:latin typeface="Times New Roman"/>
                <a:cs typeface="Times New Roman"/>
              </a:rPr>
              <a:t>Trẻ</a:t>
            </a:r>
            <a:r>
              <a:rPr sz="2000" spc="-15" dirty="0">
                <a:solidFill>
                  <a:srgbClr val="006FC0"/>
                </a:solidFill>
                <a:latin typeface="Times New Roman"/>
                <a:cs typeface="Times New Roman"/>
              </a:rPr>
              <a:t> </a:t>
            </a:r>
            <a:r>
              <a:rPr sz="2000" dirty="0">
                <a:solidFill>
                  <a:srgbClr val="006FC0"/>
                </a:solidFill>
                <a:latin typeface="Times New Roman"/>
                <a:cs typeface="Times New Roman"/>
              </a:rPr>
              <a:t>đồng</a:t>
            </a:r>
            <a:r>
              <a:rPr sz="2000" spc="-5" dirty="0">
                <a:solidFill>
                  <a:srgbClr val="006FC0"/>
                </a:solidFill>
                <a:latin typeface="Times New Roman"/>
                <a:cs typeface="Times New Roman"/>
              </a:rPr>
              <a:t> </a:t>
            </a:r>
            <a:r>
              <a:rPr sz="2000" dirty="0">
                <a:solidFill>
                  <a:srgbClr val="006FC0"/>
                </a:solidFill>
                <a:latin typeface="Times New Roman"/>
                <a:cs typeface="Times New Roman"/>
              </a:rPr>
              <a:t>thời</a:t>
            </a:r>
            <a:r>
              <a:rPr sz="2000" spc="-10" dirty="0">
                <a:solidFill>
                  <a:srgbClr val="006FC0"/>
                </a:solidFill>
                <a:latin typeface="Times New Roman"/>
                <a:cs typeface="Times New Roman"/>
              </a:rPr>
              <a:t> </a:t>
            </a:r>
            <a:r>
              <a:rPr sz="2000" dirty="0">
                <a:solidFill>
                  <a:srgbClr val="006FC0"/>
                </a:solidFill>
                <a:latin typeface="Times New Roman"/>
                <a:cs typeface="Times New Roman"/>
              </a:rPr>
              <a:t>có</a:t>
            </a:r>
            <a:r>
              <a:rPr sz="2000" spc="-25" dirty="0">
                <a:solidFill>
                  <a:srgbClr val="006FC0"/>
                </a:solidFill>
                <a:latin typeface="Times New Roman"/>
                <a:cs typeface="Times New Roman"/>
              </a:rPr>
              <a:t> </a:t>
            </a:r>
            <a:r>
              <a:rPr sz="2000" dirty="0">
                <a:solidFill>
                  <a:srgbClr val="006FC0"/>
                </a:solidFill>
                <a:latin typeface="Times New Roman"/>
                <a:cs typeface="Times New Roman"/>
              </a:rPr>
              <a:t>cả</a:t>
            </a:r>
            <a:r>
              <a:rPr sz="2000" spc="-15" dirty="0">
                <a:solidFill>
                  <a:srgbClr val="006FC0"/>
                </a:solidFill>
                <a:latin typeface="Times New Roman"/>
                <a:cs typeface="Times New Roman"/>
              </a:rPr>
              <a:t> </a:t>
            </a:r>
            <a:r>
              <a:rPr sz="2000" dirty="0">
                <a:solidFill>
                  <a:srgbClr val="006FC0"/>
                </a:solidFill>
                <a:latin typeface="Times New Roman"/>
                <a:cs typeface="Times New Roman"/>
              </a:rPr>
              <a:t>hai</a:t>
            </a:r>
            <a:r>
              <a:rPr sz="2000" spc="-10" dirty="0">
                <a:solidFill>
                  <a:srgbClr val="006FC0"/>
                </a:solidFill>
                <a:latin typeface="Times New Roman"/>
                <a:cs typeface="Times New Roman"/>
              </a:rPr>
              <a:t> </a:t>
            </a:r>
            <a:r>
              <a:rPr sz="2000" dirty="0">
                <a:solidFill>
                  <a:srgbClr val="006FC0"/>
                </a:solidFill>
                <a:latin typeface="Times New Roman"/>
                <a:cs typeface="Times New Roman"/>
              </a:rPr>
              <a:t>biểu</a:t>
            </a:r>
            <a:r>
              <a:rPr sz="2000" spc="-15" dirty="0">
                <a:solidFill>
                  <a:srgbClr val="006FC0"/>
                </a:solidFill>
                <a:latin typeface="Times New Roman"/>
                <a:cs typeface="Times New Roman"/>
              </a:rPr>
              <a:t> </a:t>
            </a:r>
            <a:r>
              <a:rPr sz="2000" dirty="0">
                <a:solidFill>
                  <a:srgbClr val="006FC0"/>
                </a:solidFill>
                <a:latin typeface="Times New Roman"/>
                <a:cs typeface="Times New Roman"/>
              </a:rPr>
              <a:t>hiện</a:t>
            </a:r>
            <a:r>
              <a:rPr sz="2000" spc="-10" dirty="0">
                <a:solidFill>
                  <a:srgbClr val="006FC0"/>
                </a:solidFill>
                <a:latin typeface="Times New Roman"/>
                <a:cs typeface="Times New Roman"/>
              </a:rPr>
              <a:t> </a:t>
            </a:r>
            <a:r>
              <a:rPr sz="2000" dirty="0">
                <a:solidFill>
                  <a:srgbClr val="006FC0"/>
                </a:solidFill>
                <a:latin typeface="Times New Roman"/>
                <a:cs typeface="Times New Roman"/>
              </a:rPr>
              <a:t>sau</a:t>
            </a:r>
            <a:r>
              <a:rPr sz="2000" spc="-15" dirty="0">
                <a:solidFill>
                  <a:srgbClr val="006FC0"/>
                </a:solidFill>
                <a:latin typeface="Times New Roman"/>
                <a:cs typeface="Times New Roman"/>
              </a:rPr>
              <a:t> </a:t>
            </a:r>
            <a:r>
              <a:rPr sz="2000" spc="-20" dirty="0">
                <a:solidFill>
                  <a:srgbClr val="006FC0"/>
                </a:solidFill>
                <a:latin typeface="Times New Roman"/>
                <a:cs typeface="Times New Roman"/>
              </a:rPr>
              <a:t>đây:</a:t>
            </a:r>
            <a:endParaRPr sz="2000" dirty="0">
              <a:latin typeface="Times New Roman"/>
              <a:cs typeface="Times New Roman"/>
            </a:endParaRPr>
          </a:p>
          <a:p>
            <a:pPr marL="12065" marR="5080" algn="just">
              <a:buClr>
                <a:srgbClr val="000000"/>
              </a:buClr>
              <a:tabLst>
                <a:tab pos="354965" algn="l"/>
              </a:tabLst>
            </a:pPr>
            <a:r>
              <a:rPr lang="vi-VN" sz="2000" dirty="0">
                <a:solidFill>
                  <a:srgbClr val="006FC0"/>
                </a:solidFill>
                <a:latin typeface="Times New Roman"/>
                <a:cs typeface="Times New Roman"/>
              </a:rPr>
              <a:t>- </a:t>
            </a:r>
            <a:r>
              <a:rPr sz="2000" dirty="0" err="1">
                <a:solidFill>
                  <a:srgbClr val="006FC0"/>
                </a:solidFill>
                <a:latin typeface="Times New Roman"/>
                <a:cs typeface="Times New Roman"/>
              </a:rPr>
              <a:t>Nhận</a:t>
            </a:r>
            <a:r>
              <a:rPr sz="2000" spc="305" dirty="0">
                <a:solidFill>
                  <a:srgbClr val="006FC0"/>
                </a:solidFill>
                <a:latin typeface="Times New Roman"/>
                <a:cs typeface="Times New Roman"/>
              </a:rPr>
              <a:t> </a:t>
            </a:r>
            <a:r>
              <a:rPr sz="2000" dirty="0">
                <a:solidFill>
                  <a:srgbClr val="006FC0"/>
                </a:solidFill>
                <a:latin typeface="Times New Roman"/>
                <a:cs typeface="Times New Roman"/>
              </a:rPr>
              <a:t>thức</a:t>
            </a:r>
            <a:r>
              <a:rPr sz="2000" spc="315" dirty="0">
                <a:solidFill>
                  <a:srgbClr val="006FC0"/>
                </a:solidFill>
                <a:latin typeface="Times New Roman"/>
                <a:cs typeface="Times New Roman"/>
              </a:rPr>
              <a:t> </a:t>
            </a:r>
            <a:r>
              <a:rPr sz="2000" dirty="0">
                <a:solidFill>
                  <a:srgbClr val="006FC0"/>
                </a:solidFill>
                <a:latin typeface="Times New Roman"/>
                <a:cs typeface="Times New Roman"/>
              </a:rPr>
              <a:t>kém</a:t>
            </a:r>
            <a:r>
              <a:rPr sz="2000" spc="290" dirty="0">
                <a:solidFill>
                  <a:srgbClr val="006FC0"/>
                </a:solidFill>
                <a:latin typeface="Times New Roman"/>
                <a:cs typeface="Times New Roman"/>
              </a:rPr>
              <a:t> </a:t>
            </a:r>
            <a:r>
              <a:rPr sz="2000" dirty="0">
                <a:solidFill>
                  <a:srgbClr val="006FC0"/>
                </a:solidFill>
                <a:latin typeface="Times New Roman"/>
                <a:cs typeface="Times New Roman"/>
              </a:rPr>
              <a:t>hơn</a:t>
            </a:r>
            <a:r>
              <a:rPr sz="2000" spc="320" dirty="0">
                <a:solidFill>
                  <a:srgbClr val="006FC0"/>
                </a:solidFill>
                <a:latin typeface="Times New Roman"/>
                <a:cs typeface="Times New Roman"/>
              </a:rPr>
              <a:t> </a:t>
            </a:r>
            <a:r>
              <a:rPr sz="2000" dirty="0">
                <a:solidFill>
                  <a:srgbClr val="006FC0"/>
                </a:solidFill>
                <a:latin typeface="Times New Roman"/>
                <a:cs typeface="Times New Roman"/>
              </a:rPr>
              <a:t>hẳn</a:t>
            </a:r>
            <a:r>
              <a:rPr sz="2000" spc="320" dirty="0">
                <a:solidFill>
                  <a:srgbClr val="006FC0"/>
                </a:solidFill>
                <a:latin typeface="Times New Roman"/>
                <a:cs typeface="Times New Roman"/>
              </a:rPr>
              <a:t> </a:t>
            </a:r>
            <a:r>
              <a:rPr sz="2000" dirty="0">
                <a:solidFill>
                  <a:srgbClr val="006FC0"/>
                </a:solidFill>
                <a:latin typeface="Times New Roman"/>
                <a:cs typeface="Times New Roman"/>
              </a:rPr>
              <a:t>các</a:t>
            </a:r>
            <a:r>
              <a:rPr sz="2000" spc="315" dirty="0">
                <a:solidFill>
                  <a:srgbClr val="006FC0"/>
                </a:solidFill>
                <a:latin typeface="Times New Roman"/>
                <a:cs typeface="Times New Roman"/>
              </a:rPr>
              <a:t> </a:t>
            </a:r>
            <a:r>
              <a:rPr sz="2000" dirty="0">
                <a:solidFill>
                  <a:srgbClr val="006FC0"/>
                </a:solidFill>
                <a:latin typeface="Times New Roman"/>
                <a:cs typeface="Times New Roman"/>
              </a:rPr>
              <a:t>bạn</a:t>
            </a:r>
            <a:r>
              <a:rPr sz="2000" spc="315" dirty="0">
                <a:solidFill>
                  <a:srgbClr val="006FC0"/>
                </a:solidFill>
                <a:latin typeface="Times New Roman"/>
                <a:cs typeface="Times New Roman"/>
              </a:rPr>
              <a:t> </a:t>
            </a:r>
            <a:r>
              <a:rPr sz="2000" dirty="0">
                <a:solidFill>
                  <a:srgbClr val="006FC0"/>
                </a:solidFill>
                <a:latin typeface="Times New Roman"/>
                <a:cs typeface="Times New Roman"/>
              </a:rPr>
              <a:t>cùng</a:t>
            </a:r>
            <a:r>
              <a:rPr sz="2000" spc="305" dirty="0">
                <a:solidFill>
                  <a:srgbClr val="006FC0"/>
                </a:solidFill>
                <a:latin typeface="Times New Roman"/>
                <a:cs typeface="Times New Roman"/>
              </a:rPr>
              <a:t> </a:t>
            </a:r>
            <a:r>
              <a:rPr sz="2000" dirty="0">
                <a:solidFill>
                  <a:srgbClr val="006FC0"/>
                </a:solidFill>
                <a:latin typeface="Times New Roman"/>
                <a:cs typeface="Times New Roman"/>
              </a:rPr>
              <a:t>độ</a:t>
            </a:r>
            <a:r>
              <a:rPr sz="2000" spc="315" dirty="0">
                <a:solidFill>
                  <a:srgbClr val="006FC0"/>
                </a:solidFill>
                <a:latin typeface="Times New Roman"/>
                <a:cs typeface="Times New Roman"/>
              </a:rPr>
              <a:t> </a:t>
            </a:r>
            <a:r>
              <a:rPr sz="2000" dirty="0">
                <a:solidFill>
                  <a:srgbClr val="006FC0"/>
                </a:solidFill>
                <a:latin typeface="Times New Roman"/>
                <a:cs typeface="Times New Roman"/>
              </a:rPr>
              <a:t>tuổi.</a:t>
            </a:r>
            <a:r>
              <a:rPr sz="2000" spc="305" dirty="0">
                <a:solidFill>
                  <a:srgbClr val="006FC0"/>
                </a:solidFill>
                <a:latin typeface="Times New Roman"/>
                <a:cs typeface="Times New Roman"/>
              </a:rPr>
              <a:t> </a:t>
            </a:r>
            <a:r>
              <a:rPr sz="2000" dirty="0">
                <a:solidFill>
                  <a:srgbClr val="006FC0"/>
                </a:solidFill>
                <a:latin typeface="Times New Roman"/>
                <a:cs typeface="Times New Roman"/>
              </a:rPr>
              <a:t>Không</a:t>
            </a:r>
            <a:r>
              <a:rPr sz="2000" spc="310" dirty="0">
                <a:solidFill>
                  <a:srgbClr val="006FC0"/>
                </a:solidFill>
                <a:latin typeface="Times New Roman"/>
                <a:cs typeface="Times New Roman"/>
              </a:rPr>
              <a:t> </a:t>
            </a:r>
            <a:r>
              <a:rPr sz="2000" spc="-20" dirty="0">
                <a:solidFill>
                  <a:srgbClr val="006FC0"/>
                </a:solidFill>
                <a:latin typeface="Times New Roman"/>
                <a:cs typeface="Times New Roman"/>
              </a:rPr>
              <a:t>theo </a:t>
            </a:r>
            <a:r>
              <a:rPr sz="2000" dirty="0">
                <a:solidFill>
                  <a:srgbClr val="006FC0"/>
                </a:solidFill>
                <a:latin typeface="Times New Roman"/>
                <a:cs typeface="Times New Roman"/>
              </a:rPr>
              <a:t>kịp</a:t>
            </a:r>
            <a:r>
              <a:rPr sz="2000" spc="20" dirty="0">
                <a:solidFill>
                  <a:srgbClr val="006FC0"/>
                </a:solidFill>
                <a:latin typeface="Times New Roman"/>
                <a:cs typeface="Times New Roman"/>
              </a:rPr>
              <a:t> </a:t>
            </a:r>
            <a:r>
              <a:rPr sz="2000" dirty="0">
                <a:solidFill>
                  <a:srgbClr val="006FC0"/>
                </a:solidFill>
                <a:latin typeface="Times New Roman"/>
                <a:cs typeface="Times New Roman"/>
              </a:rPr>
              <a:t>Chương</a:t>
            </a:r>
            <a:r>
              <a:rPr sz="2000" spc="20" dirty="0">
                <a:solidFill>
                  <a:srgbClr val="006FC0"/>
                </a:solidFill>
                <a:latin typeface="Times New Roman"/>
                <a:cs typeface="Times New Roman"/>
              </a:rPr>
              <a:t> </a:t>
            </a:r>
            <a:r>
              <a:rPr sz="2000" dirty="0">
                <a:solidFill>
                  <a:srgbClr val="006FC0"/>
                </a:solidFill>
                <a:latin typeface="Times New Roman"/>
                <a:cs typeface="Times New Roman"/>
              </a:rPr>
              <a:t>trình</a:t>
            </a:r>
            <a:r>
              <a:rPr sz="2000" spc="15" dirty="0">
                <a:solidFill>
                  <a:srgbClr val="006FC0"/>
                </a:solidFill>
                <a:latin typeface="Times New Roman"/>
                <a:cs typeface="Times New Roman"/>
              </a:rPr>
              <a:t> </a:t>
            </a:r>
            <a:r>
              <a:rPr sz="2000" dirty="0">
                <a:solidFill>
                  <a:srgbClr val="006FC0"/>
                </a:solidFill>
                <a:latin typeface="Times New Roman"/>
                <a:cs typeface="Times New Roman"/>
              </a:rPr>
              <a:t>Giáo</a:t>
            </a:r>
            <a:r>
              <a:rPr sz="2000" spc="10" dirty="0">
                <a:solidFill>
                  <a:srgbClr val="006FC0"/>
                </a:solidFill>
                <a:latin typeface="Times New Roman"/>
                <a:cs typeface="Times New Roman"/>
              </a:rPr>
              <a:t> </a:t>
            </a:r>
            <a:r>
              <a:rPr sz="2000" dirty="0">
                <a:solidFill>
                  <a:srgbClr val="006FC0"/>
                </a:solidFill>
                <a:latin typeface="Times New Roman"/>
                <a:cs typeface="Times New Roman"/>
              </a:rPr>
              <a:t>dục</a:t>
            </a:r>
            <a:r>
              <a:rPr sz="2000" spc="15" dirty="0">
                <a:solidFill>
                  <a:srgbClr val="006FC0"/>
                </a:solidFill>
                <a:latin typeface="Times New Roman"/>
                <a:cs typeface="Times New Roman"/>
              </a:rPr>
              <a:t> </a:t>
            </a:r>
            <a:r>
              <a:rPr sz="2000" dirty="0">
                <a:solidFill>
                  <a:srgbClr val="006FC0"/>
                </a:solidFill>
                <a:latin typeface="Times New Roman"/>
                <a:cs typeface="Times New Roman"/>
              </a:rPr>
              <a:t>mầm</a:t>
            </a:r>
            <a:r>
              <a:rPr sz="2000" spc="-5" dirty="0">
                <a:solidFill>
                  <a:srgbClr val="006FC0"/>
                </a:solidFill>
                <a:latin typeface="Times New Roman"/>
                <a:cs typeface="Times New Roman"/>
              </a:rPr>
              <a:t> </a:t>
            </a:r>
            <a:r>
              <a:rPr sz="2000" dirty="0">
                <a:solidFill>
                  <a:srgbClr val="006FC0"/>
                </a:solidFill>
                <a:latin typeface="Times New Roman"/>
                <a:cs typeface="Times New Roman"/>
              </a:rPr>
              <a:t>non</a:t>
            </a:r>
            <a:r>
              <a:rPr sz="2000" spc="25" dirty="0">
                <a:solidFill>
                  <a:srgbClr val="006FC0"/>
                </a:solidFill>
                <a:latin typeface="Times New Roman"/>
                <a:cs typeface="Times New Roman"/>
              </a:rPr>
              <a:t> </a:t>
            </a:r>
            <a:r>
              <a:rPr sz="2000" dirty="0">
                <a:solidFill>
                  <a:srgbClr val="006FC0"/>
                </a:solidFill>
                <a:latin typeface="Times New Roman"/>
                <a:cs typeface="Times New Roman"/>
              </a:rPr>
              <a:t>dành</a:t>
            </a:r>
            <a:r>
              <a:rPr sz="2000" spc="15" dirty="0">
                <a:solidFill>
                  <a:srgbClr val="006FC0"/>
                </a:solidFill>
                <a:latin typeface="Times New Roman"/>
                <a:cs typeface="Times New Roman"/>
              </a:rPr>
              <a:t> </a:t>
            </a:r>
            <a:r>
              <a:rPr sz="2000" dirty="0">
                <a:solidFill>
                  <a:srgbClr val="006FC0"/>
                </a:solidFill>
                <a:latin typeface="Times New Roman"/>
                <a:cs typeface="Times New Roman"/>
              </a:rPr>
              <a:t>cho</a:t>
            </a:r>
            <a:r>
              <a:rPr sz="2000" spc="15" dirty="0">
                <a:solidFill>
                  <a:srgbClr val="006FC0"/>
                </a:solidFill>
                <a:latin typeface="Times New Roman"/>
                <a:cs typeface="Times New Roman"/>
              </a:rPr>
              <a:t> </a:t>
            </a:r>
            <a:r>
              <a:rPr sz="2000" dirty="0">
                <a:solidFill>
                  <a:srgbClr val="006FC0"/>
                </a:solidFill>
                <a:latin typeface="Times New Roman"/>
                <a:cs typeface="Times New Roman"/>
              </a:rPr>
              <a:t>cả lớp</a:t>
            </a:r>
            <a:r>
              <a:rPr sz="2000" spc="20" dirty="0">
                <a:solidFill>
                  <a:srgbClr val="006FC0"/>
                </a:solidFill>
                <a:latin typeface="Times New Roman"/>
                <a:cs typeface="Times New Roman"/>
              </a:rPr>
              <a:t> </a:t>
            </a:r>
            <a:r>
              <a:rPr sz="2000" dirty="0">
                <a:solidFill>
                  <a:srgbClr val="006FC0"/>
                </a:solidFill>
                <a:latin typeface="Times New Roman"/>
                <a:cs typeface="Times New Roman"/>
              </a:rPr>
              <a:t>ngay</a:t>
            </a:r>
            <a:r>
              <a:rPr sz="2000" spc="15" dirty="0">
                <a:solidFill>
                  <a:srgbClr val="006FC0"/>
                </a:solidFill>
                <a:latin typeface="Times New Roman"/>
                <a:cs typeface="Times New Roman"/>
              </a:rPr>
              <a:t> </a:t>
            </a:r>
            <a:r>
              <a:rPr sz="2000" spc="-25" dirty="0">
                <a:solidFill>
                  <a:srgbClr val="006FC0"/>
                </a:solidFill>
                <a:latin typeface="Times New Roman"/>
                <a:cs typeface="Times New Roman"/>
              </a:rPr>
              <a:t>cả </a:t>
            </a:r>
            <a:r>
              <a:rPr sz="2000" dirty="0">
                <a:solidFill>
                  <a:srgbClr val="006FC0"/>
                </a:solidFill>
                <a:latin typeface="Times New Roman"/>
                <a:cs typeface="Times New Roman"/>
              </a:rPr>
              <a:t>khi</a:t>
            </a:r>
            <a:r>
              <a:rPr sz="2000" spc="-25" dirty="0">
                <a:solidFill>
                  <a:srgbClr val="006FC0"/>
                </a:solidFill>
                <a:latin typeface="Times New Roman"/>
                <a:cs typeface="Times New Roman"/>
              </a:rPr>
              <a:t> </a:t>
            </a:r>
            <a:r>
              <a:rPr sz="2000" dirty="0">
                <a:solidFill>
                  <a:srgbClr val="006FC0"/>
                </a:solidFill>
                <a:latin typeface="Times New Roman"/>
                <a:cs typeface="Times New Roman"/>
              </a:rPr>
              <a:t>giáo</a:t>
            </a:r>
            <a:r>
              <a:rPr sz="2000" spc="-15" dirty="0">
                <a:solidFill>
                  <a:srgbClr val="006FC0"/>
                </a:solidFill>
                <a:latin typeface="Times New Roman"/>
                <a:cs typeface="Times New Roman"/>
              </a:rPr>
              <a:t> </a:t>
            </a:r>
            <a:r>
              <a:rPr sz="2000" dirty="0">
                <a:solidFill>
                  <a:srgbClr val="006FC0"/>
                </a:solidFill>
                <a:latin typeface="Times New Roman"/>
                <a:cs typeface="Times New Roman"/>
              </a:rPr>
              <a:t>viên</a:t>
            </a:r>
            <a:r>
              <a:rPr sz="2000" spc="-15" dirty="0">
                <a:solidFill>
                  <a:srgbClr val="006FC0"/>
                </a:solidFill>
                <a:latin typeface="Times New Roman"/>
                <a:cs typeface="Times New Roman"/>
              </a:rPr>
              <a:t> </a:t>
            </a:r>
            <a:r>
              <a:rPr sz="2000" dirty="0">
                <a:solidFill>
                  <a:srgbClr val="006FC0"/>
                </a:solidFill>
                <a:latin typeface="Times New Roman"/>
                <a:cs typeface="Times New Roman"/>
              </a:rPr>
              <a:t>đã</a:t>
            </a:r>
            <a:r>
              <a:rPr sz="2000" spc="-20" dirty="0">
                <a:solidFill>
                  <a:srgbClr val="006FC0"/>
                </a:solidFill>
                <a:latin typeface="Times New Roman"/>
                <a:cs typeface="Times New Roman"/>
              </a:rPr>
              <a:t> </a:t>
            </a:r>
            <a:r>
              <a:rPr sz="2000" dirty="0">
                <a:solidFill>
                  <a:srgbClr val="006FC0"/>
                </a:solidFill>
                <a:latin typeface="Times New Roman"/>
                <a:cs typeface="Times New Roman"/>
              </a:rPr>
              <a:t>tìm</a:t>
            </a:r>
            <a:r>
              <a:rPr sz="2000" spc="-25" dirty="0">
                <a:solidFill>
                  <a:srgbClr val="006FC0"/>
                </a:solidFill>
                <a:latin typeface="Times New Roman"/>
                <a:cs typeface="Times New Roman"/>
              </a:rPr>
              <a:t> </a:t>
            </a:r>
            <a:r>
              <a:rPr sz="2000" dirty="0">
                <a:solidFill>
                  <a:srgbClr val="006FC0"/>
                </a:solidFill>
                <a:latin typeface="Times New Roman"/>
                <a:cs typeface="Times New Roman"/>
              </a:rPr>
              <a:t>mọi</a:t>
            </a:r>
            <a:r>
              <a:rPr sz="2000" spc="-5" dirty="0">
                <a:solidFill>
                  <a:srgbClr val="006FC0"/>
                </a:solidFill>
                <a:latin typeface="Times New Roman"/>
                <a:cs typeface="Times New Roman"/>
              </a:rPr>
              <a:t> </a:t>
            </a:r>
            <a:r>
              <a:rPr sz="2000" dirty="0">
                <a:solidFill>
                  <a:srgbClr val="006FC0"/>
                </a:solidFill>
                <a:latin typeface="Times New Roman"/>
                <a:cs typeface="Times New Roman"/>
              </a:rPr>
              <a:t>cách</a:t>
            </a:r>
            <a:r>
              <a:rPr sz="2000" spc="-20" dirty="0">
                <a:solidFill>
                  <a:srgbClr val="006FC0"/>
                </a:solidFill>
                <a:latin typeface="Times New Roman"/>
                <a:cs typeface="Times New Roman"/>
              </a:rPr>
              <a:t> </a:t>
            </a:r>
            <a:r>
              <a:rPr sz="2000" dirty="0">
                <a:solidFill>
                  <a:srgbClr val="006FC0"/>
                </a:solidFill>
                <a:latin typeface="Times New Roman"/>
                <a:cs typeface="Times New Roman"/>
              </a:rPr>
              <a:t>để</a:t>
            </a:r>
            <a:r>
              <a:rPr sz="2000" spc="-20" dirty="0">
                <a:solidFill>
                  <a:srgbClr val="006FC0"/>
                </a:solidFill>
                <a:latin typeface="Times New Roman"/>
                <a:cs typeface="Times New Roman"/>
              </a:rPr>
              <a:t> </a:t>
            </a:r>
            <a:r>
              <a:rPr sz="2000" dirty="0">
                <a:solidFill>
                  <a:srgbClr val="006FC0"/>
                </a:solidFill>
                <a:latin typeface="Times New Roman"/>
                <a:cs typeface="Times New Roman"/>
              </a:rPr>
              <a:t>điều</a:t>
            </a:r>
            <a:r>
              <a:rPr sz="2000" spc="-15" dirty="0">
                <a:solidFill>
                  <a:srgbClr val="006FC0"/>
                </a:solidFill>
                <a:latin typeface="Times New Roman"/>
                <a:cs typeface="Times New Roman"/>
              </a:rPr>
              <a:t> </a:t>
            </a:r>
            <a:r>
              <a:rPr sz="2000" dirty="0">
                <a:solidFill>
                  <a:srgbClr val="006FC0"/>
                </a:solidFill>
                <a:latin typeface="Times New Roman"/>
                <a:cs typeface="Times New Roman"/>
              </a:rPr>
              <a:t>chỉnh</a:t>
            </a:r>
            <a:r>
              <a:rPr sz="2000" spc="-15" dirty="0">
                <a:solidFill>
                  <a:srgbClr val="006FC0"/>
                </a:solidFill>
                <a:latin typeface="Times New Roman"/>
                <a:cs typeface="Times New Roman"/>
              </a:rPr>
              <a:t> </a:t>
            </a:r>
            <a:r>
              <a:rPr sz="2000" dirty="0">
                <a:solidFill>
                  <a:srgbClr val="006FC0"/>
                </a:solidFill>
                <a:latin typeface="Times New Roman"/>
                <a:cs typeface="Times New Roman"/>
              </a:rPr>
              <a:t>và</a:t>
            </a:r>
            <a:r>
              <a:rPr sz="2000" spc="-5" dirty="0">
                <a:solidFill>
                  <a:srgbClr val="006FC0"/>
                </a:solidFill>
                <a:latin typeface="Times New Roman"/>
                <a:cs typeface="Times New Roman"/>
              </a:rPr>
              <a:t> </a:t>
            </a:r>
            <a:r>
              <a:rPr sz="2000" dirty="0">
                <a:solidFill>
                  <a:srgbClr val="006FC0"/>
                </a:solidFill>
                <a:latin typeface="Times New Roman"/>
                <a:cs typeface="Times New Roman"/>
              </a:rPr>
              <a:t>hỗ</a:t>
            </a:r>
            <a:r>
              <a:rPr sz="2000" spc="-5" dirty="0">
                <a:solidFill>
                  <a:srgbClr val="006FC0"/>
                </a:solidFill>
                <a:latin typeface="Times New Roman"/>
                <a:cs typeface="Times New Roman"/>
              </a:rPr>
              <a:t> </a:t>
            </a:r>
            <a:r>
              <a:rPr sz="2000" spc="-20" dirty="0">
                <a:solidFill>
                  <a:srgbClr val="006FC0"/>
                </a:solidFill>
                <a:latin typeface="Times New Roman"/>
                <a:cs typeface="Times New Roman"/>
              </a:rPr>
              <a:t>trợ.</a:t>
            </a:r>
            <a:endParaRPr sz="2000" dirty="0">
              <a:latin typeface="Times New Roman"/>
              <a:cs typeface="Times New Roman"/>
            </a:endParaRPr>
          </a:p>
          <a:p>
            <a:pPr marL="12065" marR="5080" algn="just">
              <a:buClr>
                <a:srgbClr val="000000"/>
              </a:buClr>
              <a:tabLst>
                <a:tab pos="354965" algn="l"/>
              </a:tabLst>
            </a:pPr>
            <a:r>
              <a:rPr lang="vi-VN" sz="2000" dirty="0">
                <a:solidFill>
                  <a:srgbClr val="006FC0"/>
                </a:solidFill>
                <a:latin typeface="Times New Roman"/>
                <a:cs typeface="Times New Roman"/>
              </a:rPr>
              <a:t>- </a:t>
            </a:r>
            <a:r>
              <a:rPr sz="2000" dirty="0" err="1">
                <a:solidFill>
                  <a:srgbClr val="006FC0"/>
                </a:solidFill>
                <a:latin typeface="Times New Roman"/>
                <a:cs typeface="Times New Roman"/>
              </a:rPr>
              <a:t>Hạn</a:t>
            </a:r>
            <a:r>
              <a:rPr sz="2000" spc="220" dirty="0">
                <a:solidFill>
                  <a:srgbClr val="006FC0"/>
                </a:solidFill>
                <a:latin typeface="Times New Roman"/>
                <a:cs typeface="Times New Roman"/>
              </a:rPr>
              <a:t> </a:t>
            </a:r>
            <a:r>
              <a:rPr sz="2000" dirty="0">
                <a:solidFill>
                  <a:srgbClr val="006FC0"/>
                </a:solidFill>
                <a:latin typeface="Times New Roman"/>
                <a:cs typeface="Times New Roman"/>
              </a:rPr>
              <a:t>chế</a:t>
            </a:r>
            <a:r>
              <a:rPr sz="2000" spc="215" dirty="0">
                <a:solidFill>
                  <a:srgbClr val="006FC0"/>
                </a:solidFill>
                <a:latin typeface="Times New Roman"/>
                <a:cs typeface="Times New Roman"/>
              </a:rPr>
              <a:t> </a:t>
            </a:r>
            <a:r>
              <a:rPr sz="2000" dirty="0">
                <a:solidFill>
                  <a:srgbClr val="006FC0"/>
                </a:solidFill>
                <a:latin typeface="Times New Roman"/>
                <a:cs typeface="Times New Roman"/>
              </a:rPr>
              <a:t>hơn</a:t>
            </a:r>
            <a:r>
              <a:rPr sz="2000" spc="225" dirty="0">
                <a:solidFill>
                  <a:srgbClr val="006FC0"/>
                </a:solidFill>
                <a:latin typeface="Times New Roman"/>
                <a:cs typeface="Times New Roman"/>
              </a:rPr>
              <a:t> </a:t>
            </a:r>
            <a:r>
              <a:rPr sz="2000" dirty="0">
                <a:solidFill>
                  <a:srgbClr val="006FC0"/>
                </a:solidFill>
                <a:latin typeface="Times New Roman"/>
                <a:cs typeface="Times New Roman"/>
              </a:rPr>
              <a:t>hẳn</a:t>
            </a:r>
            <a:r>
              <a:rPr sz="2000" spc="215" dirty="0">
                <a:solidFill>
                  <a:srgbClr val="006FC0"/>
                </a:solidFill>
                <a:latin typeface="Times New Roman"/>
                <a:cs typeface="Times New Roman"/>
              </a:rPr>
              <a:t> </a:t>
            </a:r>
            <a:r>
              <a:rPr sz="2000" dirty="0">
                <a:solidFill>
                  <a:srgbClr val="006FC0"/>
                </a:solidFill>
                <a:latin typeface="Times New Roman"/>
                <a:cs typeface="Times New Roman"/>
              </a:rPr>
              <a:t>các</a:t>
            </a:r>
            <a:r>
              <a:rPr sz="2000" spc="220" dirty="0">
                <a:solidFill>
                  <a:srgbClr val="006FC0"/>
                </a:solidFill>
                <a:latin typeface="Times New Roman"/>
                <a:cs typeface="Times New Roman"/>
              </a:rPr>
              <a:t> </a:t>
            </a:r>
            <a:r>
              <a:rPr sz="2000" dirty="0">
                <a:solidFill>
                  <a:srgbClr val="006FC0"/>
                </a:solidFill>
                <a:latin typeface="Times New Roman"/>
                <a:cs typeface="Times New Roman"/>
              </a:rPr>
              <a:t>bạn</a:t>
            </a:r>
            <a:r>
              <a:rPr sz="2000" spc="225" dirty="0">
                <a:solidFill>
                  <a:srgbClr val="006FC0"/>
                </a:solidFill>
                <a:latin typeface="Times New Roman"/>
                <a:cs typeface="Times New Roman"/>
              </a:rPr>
              <a:t> </a:t>
            </a:r>
            <a:r>
              <a:rPr sz="2000" dirty="0">
                <a:solidFill>
                  <a:srgbClr val="006FC0"/>
                </a:solidFill>
                <a:latin typeface="Times New Roman"/>
                <a:cs typeface="Times New Roman"/>
              </a:rPr>
              <a:t>về</a:t>
            </a:r>
            <a:r>
              <a:rPr sz="2000" spc="215" dirty="0">
                <a:solidFill>
                  <a:srgbClr val="006FC0"/>
                </a:solidFill>
                <a:latin typeface="Times New Roman"/>
                <a:cs typeface="Times New Roman"/>
              </a:rPr>
              <a:t> </a:t>
            </a:r>
            <a:r>
              <a:rPr sz="2000" dirty="0">
                <a:solidFill>
                  <a:srgbClr val="006FC0"/>
                </a:solidFill>
                <a:latin typeface="Times New Roman"/>
                <a:cs typeface="Times New Roman"/>
              </a:rPr>
              <a:t>kĩ</a:t>
            </a:r>
            <a:r>
              <a:rPr sz="2000" spc="225" dirty="0">
                <a:solidFill>
                  <a:srgbClr val="006FC0"/>
                </a:solidFill>
                <a:latin typeface="Times New Roman"/>
                <a:cs typeface="Times New Roman"/>
              </a:rPr>
              <a:t> </a:t>
            </a:r>
            <a:r>
              <a:rPr sz="2000" dirty="0">
                <a:solidFill>
                  <a:srgbClr val="006FC0"/>
                </a:solidFill>
                <a:latin typeface="Times New Roman"/>
                <a:cs typeface="Times New Roman"/>
              </a:rPr>
              <a:t>năng</a:t>
            </a:r>
            <a:r>
              <a:rPr sz="2000" spc="225" dirty="0">
                <a:solidFill>
                  <a:srgbClr val="006FC0"/>
                </a:solidFill>
                <a:latin typeface="Times New Roman"/>
                <a:cs typeface="Times New Roman"/>
              </a:rPr>
              <a:t> </a:t>
            </a:r>
            <a:r>
              <a:rPr sz="2000" dirty="0">
                <a:solidFill>
                  <a:srgbClr val="006FC0"/>
                </a:solidFill>
                <a:latin typeface="Times New Roman"/>
                <a:cs typeface="Times New Roman"/>
              </a:rPr>
              <a:t>sống:</a:t>
            </a:r>
            <a:r>
              <a:rPr sz="2000" spc="215" dirty="0">
                <a:solidFill>
                  <a:srgbClr val="006FC0"/>
                </a:solidFill>
                <a:latin typeface="Times New Roman"/>
                <a:cs typeface="Times New Roman"/>
              </a:rPr>
              <a:t> </a:t>
            </a:r>
            <a:r>
              <a:rPr sz="2000" dirty="0">
                <a:solidFill>
                  <a:srgbClr val="006FC0"/>
                </a:solidFill>
                <a:latin typeface="Times New Roman"/>
                <a:cs typeface="Times New Roman"/>
              </a:rPr>
              <a:t>giao</a:t>
            </a:r>
            <a:r>
              <a:rPr sz="2000" spc="220" dirty="0">
                <a:solidFill>
                  <a:srgbClr val="006FC0"/>
                </a:solidFill>
                <a:latin typeface="Times New Roman"/>
                <a:cs typeface="Times New Roman"/>
              </a:rPr>
              <a:t> </a:t>
            </a:r>
            <a:r>
              <a:rPr sz="2000" dirty="0">
                <a:solidFill>
                  <a:srgbClr val="006FC0"/>
                </a:solidFill>
                <a:latin typeface="Times New Roman"/>
                <a:cs typeface="Times New Roman"/>
              </a:rPr>
              <a:t>tiếp,</a:t>
            </a:r>
            <a:r>
              <a:rPr sz="2000" spc="210" dirty="0">
                <a:solidFill>
                  <a:srgbClr val="006FC0"/>
                </a:solidFill>
                <a:latin typeface="Times New Roman"/>
                <a:cs typeface="Times New Roman"/>
              </a:rPr>
              <a:t> </a:t>
            </a:r>
            <a:r>
              <a:rPr sz="2000" dirty="0">
                <a:solidFill>
                  <a:srgbClr val="006FC0"/>
                </a:solidFill>
                <a:latin typeface="Times New Roman"/>
                <a:cs typeface="Times New Roman"/>
              </a:rPr>
              <a:t>xã</a:t>
            </a:r>
            <a:r>
              <a:rPr sz="2000" spc="215" dirty="0">
                <a:solidFill>
                  <a:srgbClr val="006FC0"/>
                </a:solidFill>
                <a:latin typeface="Times New Roman"/>
                <a:cs typeface="Times New Roman"/>
              </a:rPr>
              <a:t> </a:t>
            </a:r>
            <a:r>
              <a:rPr sz="2000" spc="-25" dirty="0">
                <a:solidFill>
                  <a:srgbClr val="006FC0"/>
                </a:solidFill>
                <a:latin typeface="Times New Roman"/>
                <a:cs typeface="Times New Roman"/>
              </a:rPr>
              <a:t>hội </a:t>
            </a:r>
            <a:r>
              <a:rPr sz="2000" dirty="0">
                <a:solidFill>
                  <a:srgbClr val="006FC0"/>
                </a:solidFill>
                <a:latin typeface="Times New Roman"/>
                <a:cs typeface="Times New Roman"/>
              </a:rPr>
              <a:t>(thiết</a:t>
            </a:r>
            <a:r>
              <a:rPr sz="2000" spc="-30" dirty="0">
                <a:solidFill>
                  <a:srgbClr val="006FC0"/>
                </a:solidFill>
                <a:latin typeface="Times New Roman"/>
                <a:cs typeface="Times New Roman"/>
              </a:rPr>
              <a:t> </a:t>
            </a:r>
            <a:r>
              <a:rPr sz="2000" dirty="0">
                <a:solidFill>
                  <a:srgbClr val="006FC0"/>
                </a:solidFill>
                <a:latin typeface="Times New Roman"/>
                <a:cs typeface="Times New Roman"/>
              </a:rPr>
              <a:t>lập</a:t>
            </a:r>
            <a:r>
              <a:rPr sz="2000" spc="-15" dirty="0">
                <a:solidFill>
                  <a:srgbClr val="006FC0"/>
                </a:solidFill>
                <a:latin typeface="Times New Roman"/>
                <a:cs typeface="Times New Roman"/>
              </a:rPr>
              <a:t> </a:t>
            </a:r>
            <a:r>
              <a:rPr sz="2000" dirty="0">
                <a:solidFill>
                  <a:srgbClr val="006FC0"/>
                </a:solidFill>
                <a:latin typeface="Times New Roman"/>
                <a:cs typeface="Times New Roman"/>
              </a:rPr>
              <a:t>và</a:t>
            </a:r>
            <a:r>
              <a:rPr sz="2000" spc="-20" dirty="0">
                <a:solidFill>
                  <a:srgbClr val="006FC0"/>
                </a:solidFill>
                <a:latin typeface="Times New Roman"/>
                <a:cs typeface="Times New Roman"/>
              </a:rPr>
              <a:t> </a:t>
            </a:r>
            <a:r>
              <a:rPr sz="2000" dirty="0">
                <a:solidFill>
                  <a:srgbClr val="006FC0"/>
                </a:solidFill>
                <a:latin typeface="Times New Roman"/>
                <a:cs typeface="Times New Roman"/>
              </a:rPr>
              <a:t>duy</a:t>
            </a:r>
            <a:r>
              <a:rPr sz="2000" spc="-10" dirty="0">
                <a:solidFill>
                  <a:srgbClr val="006FC0"/>
                </a:solidFill>
                <a:latin typeface="Times New Roman"/>
                <a:cs typeface="Times New Roman"/>
              </a:rPr>
              <a:t> </a:t>
            </a:r>
            <a:r>
              <a:rPr sz="2000" dirty="0">
                <a:solidFill>
                  <a:srgbClr val="006FC0"/>
                </a:solidFill>
                <a:latin typeface="Times New Roman"/>
                <a:cs typeface="Times New Roman"/>
              </a:rPr>
              <a:t>trì</a:t>
            </a:r>
            <a:r>
              <a:rPr sz="2000" spc="-25" dirty="0">
                <a:solidFill>
                  <a:srgbClr val="006FC0"/>
                </a:solidFill>
                <a:latin typeface="Times New Roman"/>
                <a:cs typeface="Times New Roman"/>
              </a:rPr>
              <a:t> </a:t>
            </a:r>
            <a:r>
              <a:rPr sz="2000" dirty="0">
                <a:solidFill>
                  <a:srgbClr val="006FC0"/>
                </a:solidFill>
                <a:latin typeface="Times New Roman"/>
                <a:cs typeface="Times New Roman"/>
              </a:rPr>
              <a:t>các</a:t>
            </a:r>
            <a:r>
              <a:rPr sz="2000" spc="-20" dirty="0">
                <a:solidFill>
                  <a:srgbClr val="006FC0"/>
                </a:solidFill>
                <a:latin typeface="Times New Roman"/>
                <a:cs typeface="Times New Roman"/>
              </a:rPr>
              <a:t> </a:t>
            </a:r>
            <a:r>
              <a:rPr sz="2000" dirty="0">
                <a:solidFill>
                  <a:srgbClr val="006FC0"/>
                </a:solidFill>
                <a:latin typeface="Times New Roman"/>
                <a:cs typeface="Times New Roman"/>
              </a:rPr>
              <a:t>mối</a:t>
            </a:r>
            <a:r>
              <a:rPr sz="2000" spc="-5" dirty="0">
                <a:solidFill>
                  <a:srgbClr val="006FC0"/>
                </a:solidFill>
                <a:latin typeface="Times New Roman"/>
                <a:cs typeface="Times New Roman"/>
              </a:rPr>
              <a:t> </a:t>
            </a:r>
            <a:r>
              <a:rPr sz="2000" dirty="0">
                <a:solidFill>
                  <a:srgbClr val="006FC0"/>
                </a:solidFill>
                <a:latin typeface="Times New Roman"/>
                <a:cs typeface="Times New Roman"/>
              </a:rPr>
              <a:t>quan</a:t>
            </a:r>
            <a:r>
              <a:rPr sz="2000" spc="-10" dirty="0">
                <a:solidFill>
                  <a:srgbClr val="006FC0"/>
                </a:solidFill>
                <a:latin typeface="Times New Roman"/>
                <a:cs typeface="Times New Roman"/>
              </a:rPr>
              <a:t> </a:t>
            </a:r>
            <a:r>
              <a:rPr sz="2000" dirty="0">
                <a:solidFill>
                  <a:srgbClr val="006FC0"/>
                </a:solidFill>
                <a:latin typeface="Times New Roman"/>
                <a:cs typeface="Times New Roman"/>
              </a:rPr>
              <a:t>hệ),</a:t>
            </a:r>
            <a:r>
              <a:rPr sz="2000" spc="-20" dirty="0">
                <a:solidFill>
                  <a:srgbClr val="006FC0"/>
                </a:solidFill>
                <a:latin typeface="Times New Roman"/>
                <a:cs typeface="Times New Roman"/>
              </a:rPr>
              <a:t> </a:t>
            </a:r>
            <a:r>
              <a:rPr sz="2000" dirty="0">
                <a:solidFill>
                  <a:srgbClr val="006FC0"/>
                </a:solidFill>
                <a:latin typeface="Times New Roman"/>
                <a:cs typeface="Times New Roman"/>
              </a:rPr>
              <a:t>tự</a:t>
            </a:r>
            <a:r>
              <a:rPr sz="2000" spc="-15" dirty="0">
                <a:solidFill>
                  <a:srgbClr val="006FC0"/>
                </a:solidFill>
                <a:latin typeface="Times New Roman"/>
                <a:cs typeface="Times New Roman"/>
              </a:rPr>
              <a:t> </a:t>
            </a:r>
            <a:r>
              <a:rPr sz="2000" dirty="0">
                <a:solidFill>
                  <a:srgbClr val="006FC0"/>
                </a:solidFill>
                <a:latin typeface="Times New Roman"/>
                <a:cs typeface="Times New Roman"/>
              </a:rPr>
              <a:t>phục</a:t>
            </a:r>
            <a:r>
              <a:rPr sz="2000" spc="-20" dirty="0">
                <a:solidFill>
                  <a:srgbClr val="006FC0"/>
                </a:solidFill>
                <a:latin typeface="Times New Roman"/>
                <a:cs typeface="Times New Roman"/>
              </a:rPr>
              <a:t> </a:t>
            </a:r>
            <a:r>
              <a:rPr sz="2000" dirty="0">
                <a:solidFill>
                  <a:srgbClr val="006FC0"/>
                </a:solidFill>
                <a:latin typeface="Times New Roman"/>
                <a:cs typeface="Times New Roman"/>
              </a:rPr>
              <a:t>vụ,</a:t>
            </a:r>
            <a:r>
              <a:rPr sz="2000" spc="-10" dirty="0">
                <a:solidFill>
                  <a:srgbClr val="006FC0"/>
                </a:solidFill>
                <a:latin typeface="Times New Roman"/>
                <a:cs typeface="Times New Roman"/>
              </a:rPr>
              <a:t> </a:t>
            </a:r>
            <a:r>
              <a:rPr sz="2000" dirty="0">
                <a:solidFill>
                  <a:srgbClr val="006FC0"/>
                </a:solidFill>
                <a:latin typeface="Times New Roman"/>
                <a:cs typeface="Times New Roman"/>
              </a:rPr>
              <a:t>vui</a:t>
            </a:r>
            <a:r>
              <a:rPr sz="2000" spc="-15" dirty="0">
                <a:solidFill>
                  <a:srgbClr val="006FC0"/>
                </a:solidFill>
                <a:latin typeface="Times New Roman"/>
                <a:cs typeface="Times New Roman"/>
              </a:rPr>
              <a:t> </a:t>
            </a:r>
            <a:r>
              <a:rPr sz="2000" spc="-10" dirty="0">
                <a:solidFill>
                  <a:srgbClr val="006FC0"/>
                </a:solidFill>
                <a:latin typeface="Times New Roman"/>
                <a:cs typeface="Times New Roman"/>
              </a:rPr>
              <a:t>chơi,…</a:t>
            </a:r>
            <a:endParaRPr sz="2000" dirty="0">
              <a:latin typeface="Times New Roman"/>
              <a:cs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 name="Picture 40" descr="A cartoon of a rabbit and a dragonfly&#10;&#10;Description automatically generated with medium confidence">
            <a:extLst>
              <a:ext uri="{FF2B5EF4-FFF2-40B4-BE49-F238E27FC236}">
                <a16:creationId xmlns:a16="http://schemas.microsoft.com/office/drawing/2014/main" id="{1BE15174-2181-B46C-719C-E949B9010A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8" name="object 8"/>
          <p:cNvSpPr/>
          <p:nvPr/>
        </p:nvSpPr>
        <p:spPr>
          <a:xfrm>
            <a:off x="4438687" y="4938369"/>
            <a:ext cx="303530" cy="205740"/>
          </a:xfrm>
          <a:custGeom>
            <a:avLst/>
            <a:gdLst/>
            <a:ahLst/>
            <a:cxnLst/>
            <a:rect l="l" t="t" r="r" b="b"/>
            <a:pathLst>
              <a:path w="303529" h="205739">
                <a:moveTo>
                  <a:pt x="303492" y="0"/>
                </a:moveTo>
                <a:lnTo>
                  <a:pt x="155664" y="0"/>
                </a:lnTo>
                <a:lnTo>
                  <a:pt x="0" y="205130"/>
                </a:lnTo>
                <a:lnTo>
                  <a:pt x="147827" y="205130"/>
                </a:lnTo>
                <a:lnTo>
                  <a:pt x="303492" y="0"/>
                </a:lnTo>
                <a:close/>
              </a:path>
            </a:pathLst>
          </a:custGeom>
          <a:solidFill>
            <a:srgbClr val="E6E8E8"/>
          </a:solidFill>
        </p:spPr>
        <p:txBody>
          <a:bodyPr wrap="square" lIns="0" tIns="0" rIns="0" bIns="0" rtlCol="0"/>
          <a:lstStyle/>
          <a:p>
            <a:endParaRPr/>
          </a:p>
        </p:txBody>
      </p:sp>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552094" y="361950"/>
            <a:ext cx="8039811" cy="360680"/>
          </a:xfrm>
          <a:prstGeom prst="rect">
            <a:avLst/>
          </a:prstGeom>
        </p:spPr>
        <p:txBody>
          <a:bodyPr vert="horz" wrap="square" lIns="0" tIns="12065" rIns="0" bIns="0" rtlCol="0">
            <a:spAutoFit/>
          </a:bodyPr>
          <a:lstStyle/>
          <a:p>
            <a:pPr marL="351155">
              <a:lnSpc>
                <a:spcPct val="100000"/>
              </a:lnSpc>
              <a:spcBef>
                <a:spcPts val="95"/>
              </a:spcBef>
            </a:pPr>
            <a:r>
              <a:rPr spc="-254" dirty="0"/>
              <a:t>2.</a:t>
            </a:r>
            <a:r>
              <a:rPr spc="-130" dirty="0"/>
              <a:t> </a:t>
            </a:r>
            <a:r>
              <a:rPr spc="-35" dirty="0"/>
              <a:t>Các</a:t>
            </a:r>
            <a:r>
              <a:rPr spc="-110" dirty="0"/>
              <a:t> </a:t>
            </a:r>
            <a:r>
              <a:rPr spc="-80" dirty="0"/>
              <a:t>dấu</a:t>
            </a:r>
            <a:r>
              <a:rPr spc="-114" dirty="0"/>
              <a:t> </a:t>
            </a:r>
            <a:r>
              <a:rPr spc="-75" dirty="0"/>
              <a:t>hiệu</a:t>
            </a:r>
            <a:r>
              <a:rPr spc="-100" dirty="0"/>
              <a:t> </a:t>
            </a:r>
            <a:r>
              <a:rPr spc="-60" dirty="0"/>
              <a:t>nguy</a:t>
            </a:r>
            <a:r>
              <a:rPr spc="-105" dirty="0"/>
              <a:t> </a:t>
            </a:r>
            <a:r>
              <a:rPr spc="-35" dirty="0"/>
              <a:t>cơ</a:t>
            </a:r>
            <a:r>
              <a:rPr spc="-130" dirty="0"/>
              <a:t> </a:t>
            </a:r>
            <a:r>
              <a:rPr spc="-75" dirty="0"/>
              <a:t>khuyết</a:t>
            </a:r>
            <a:r>
              <a:rPr spc="-85" dirty="0"/>
              <a:t> </a:t>
            </a:r>
            <a:r>
              <a:rPr spc="-90" dirty="0"/>
              <a:t>tật</a:t>
            </a:r>
            <a:r>
              <a:rPr spc="-105" dirty="0"/>
              <a:t> </a:t>
            </a:r>
            <a:r>
              <a:rPr spc="-85" dirty="0"/>
              <a:t>ở</a:t>
            </a:r>
            <a:r>
              <a:rPr spc="-130" dirty="0"/>
              <a:t> </a:t>
            </a:r>
            <a:r>
              <a:rPr spc="-100" dirty="0"/>
              <a:t>trẻ</a:t>
            </a:r>
            <a:r>
              <a:rPr spc="-114" dirty="0"/>
              <a:t> </a:t>
            </a:r>
            <a:r>
              <a:rPr spc="-60" dirty="0"/>
              <a:t>mầm</a:t>
            </a:r>
            <a:r>
              <a:rPr spc="-105" dirty="0"/>
              <a:t> </a:t>
            </a:r>
            <a:r>
              <a:rPr spc="-25" dirty="0"/>
              <a:t>non</a:t>
            </a:r>
          </a:p>
        </p:txBody>
      </p:sp>
      <p:sp>
        <p:nvSpPr>
          <p:cNvPr id="39" name="object 39"/>
          <p:cNvSpPr txBox="1"/>
          <p:nvPr/>
        </p:nvSpPr>
        <p:spPr>
          <a:xfrm>
            <a:off x="556056" y="971550"/>
            <a:ext cx="4794250" cy="3592829"/>
          </a:xfrm>
          <a:prstGeom prst="rect">
            <a:avLst/>
          </a:prstGeom>
        </p:spPr>
        <p:txBody>
          <a:bodyPr vert="horz" wrap="square" lIns="0" tIns="12700" rIns="0" bIns="0" rtlCol="0">
            <a:spAutoFit/>
          </a:bodyPr>
          <a:lstStyle/>
          <a:p>
            <a:pPr marL="12700" marR="5080" algn="just">
              <a:lnSpc>
                <a:spcPct val="100000"/>
              </a:lnSpc>
              <a:spcBef>
                <a:spcPts val="100"/>
              </a:spcBef>
            </a:pPr>
            <a:r>
              <a:rPr lang="vi-VN" sz="1800" b="1" dirty="0">
                <a:solidFill>
                  <a:srgbClr val="006FC0"/>
                </a:solidFill>
                <a:latin typeface="Times New Roman"/>
                <a:cs typeface="Times New Roman"/>
              </a:rPr>
              <a:t>2.5.</a:t>
            </a:r>
            <a:r>
              <a:rPr sz="1800" b="1" dirty="0" err="1">
                <a:solidFill>
                  <a:srgbClr val="006FC0"/>
                </a:solidFill>
                <a:latin typeface="Times New Roman"/>
                <a:cs typeface="Times New Roman"/>
              </a:rPr>
              <a:t>Khuyết</a:t>
            </a:r>
            <a:r>
              <a:rPr sz="1800" b="1" spc="250" dirty="0">
                <a:solidFill>
                  <a:srgbClr val="006FC0"/>
                </a:solidFill>
                <a:latin typeface="Times New Roman"/>
                <a:cs typeface="Times New Roman"/>
              </a:rPr>
              <a:t> </a:t>
            </a:r>
            <a:r>
              <a:rPr sz="1800" b="1" dirty="0">
                <a:solidFill>
                  <a:srgbClr val="006FC0"/>
                </a:solidFill>
                <a:latin typeface="Times New Roman"/>
                <a:cs typeface="Times New Roman"/>
              </a:rPr>
              <a:t>tật</a:t>
            </a:r>
            <a:r>
              <a:rPr sz="1800" b="1" spc="245" dirty="0">
                <a:solidFill>
                  <a:srgbClr val="006FC0"/>
                </a:solidFill>
                <a:latin typeface="Times New Roman"/>
                <a:cs typeface="Times New Roman"/>
              </a:rPr>
              <a:t> </a:t>
            </a:r>
            <a:r>
              <a:rPr sz="1800" b="1" dirty="0">
                <a:solidFill>
                  <a:srgbClr val="006FC0"/>
                </a:solidFill>
                <a:latin typeface="Times New Roman"/>
                <a:cs typeface="Times New Roman"/>
              </a:rPr>
              <a:t>Thần</a:t>
            </a:r>
            <a:r>
              <a:rPr sz="1800" b="1" spc="240" dirty="0">
                <a:solidFill>
                  <a:srgbClr val="006FC0"/>
                </a:solidFill>
                <a:latin typeface="Times New Roman"/>
                <a:cs typeface="Times New Roman"/>
              </a:rPr>
              <a:t> </a:t>
            </a:r>
            <a:r>
              <a:rPr sz="1800" b="1" dirty="0">
                <a:solidFill>
                  <a:srgbClr val="006FC0"/>
                </a:solidFill>
                <a:latin typeface="Times New Roman"/>
                <a:cs typeface="Times New Roman"/>
              </a:rPr>
              <a:t>kinh,</a:t>
            </a:r>
            <a:r>
              <a:rPr sz="1800" b="1" spc="245" dirty="0">
                <a:solidFill>
                  <a:srgbClr val="006FC0"/>
                </a:solidFill>
                <a:latin typeface="Times New Roman"/>
                <a:cs typeface="Times New Roman"/>
              </a:rPr>
              <a:t> </a:t>
            </a:r>
            <a:r>
              <a:rPr sz="1800" b="1" dirty="0">
                <a:solidFill>
                  <a:srgbClr val="006FC0"/>
                </a:solidFill>
                <a:latin typeface="Times New Roman"/>
                <a:cs typeface="Times New Roman"/>
              </a:rPr>
              <a:t>tâm</a:t>
            </a:r>
            <a:r>
              <a:rPr sz="1800" b="1" spc="250" dirty="0">
                <a:solidFill>
                  <a:srgbClr val="006FC0"/>
                </a:solidFill>
                <a:latin typeface="Times New Roman"/>
                <a:cs typeface="Times New Roman"/>
              </a:rPr>
              <a:t> </a:t>
            </a:r>
            <a:r>
              <a:rPr sz="1800" b="1" dirty="0">
                <a:solidFill>
                  <a:srgbClr val="006FC0"/>
                </a:solidFill>
                <a:latin typeface="Times New Roman"/>
                <a:cs typeface="Times New Roman"/>
              </a:rPr>
              <a:t>thần:</a:t>
            </a:r>
            <a:r>
              <a:rPr sz="1800" b="1" spc="240" dirty="0">
                <a:solidFill>
                  <a:srgbClr val="006FC0"/>
                </a:solidFill>
                <a:latin typeface="Times New Roman"/>
                <a:cs typeface="Times New Roman"/>
              </a:rPr>
              <a:t> </a:t>
            </a:r>
            <a:r>
              <a:rPr sz="1800" dirty="0">
                <a:solidFill>
                  <a:srgbClr val="006FC0"/>
                </a:solidFill>
                <a:latin typeface="Times New Roman"/>
                <a:cs typeface="Times New Roman"/>
              </a:rPr>
              <a:t>Là</a:t>
            </a:r>
            <a:r>
              <a:rPr sz="1800" spc="250" dirty="0">
                <a:solidFill>
                  <a:srgbClr val="006FC0"/>
                </a:solidFill>
                <a:latin typeface="Times New Roman"/>
                <a:cs typeface="Times New Roman"/>
              </a:rPr>
              <a:t> </a:t>
            </a:r>
            <a:r>
              <a:rPr sz="1800" dirty="0">
                <a:solidFill>
                  <a:srgbClr val="006FC0"/>
                </a:solidFill>
                <a:latin typeface="Times New Roman"/>
                <a:cs typeface="Times New Roman"/>
              </a:rPr>
              <a:t>tình</a:t>
            </a:r>
            <a:r>
              <a:rPr sz="1800" spc="229" dirty="0">
                <a:solidFill>
                  <a:srgbClr val="006FC0"/>
                </a:solidFill>
                <a:latin typeface="Times New Roman"/>
                <a:cs typeface="Times New Roman"/>
              </a:rPr>
              <a:t> </a:t>
            </a:r>
            <a:r>
              <a:rPr sz="1800" dirty="0">
                <a:solidFill>
                  <a:srgbClr val="006FC0"/>
                </a:solidFill>
                <a:latin typeface="Times New Roman"/>
                <a:cs typeface="Times New Roman"/>
              </a:rPr>
              <a:t>trạng</a:t>
            </a:r>
            <a:r>
              <a:rPr sz="1800" spc="245" dirty="0">
                <a:solidFill>
                  <a:srgbClr val="006FC0"/>
                </a:solidFill>
                <a:latin typeface="Times New Roman"/>
                <a:cs typeface="Times New Roman"/>
              </a:rPr>
              <a:t> </a:t>
            </a:r>
            <a:r>
              <a:rPr sz="1800" spc="-25" dirty="0">
                <a:solidFill>
                  <a:srgbClr val="006FC0"/>
                </a:solidFill>
                <a:latin typeface="Times New Roman"/>
                <a:cs typeface="Times New Roman"/>
              </a:rPr>
              <a:t>rối </a:t>
            </a:r>
            <a:r>
              <a:rPr sz="1800" dirty="0">
                <a:solidFill>
                  <a:srgbClr val="006FC0"/>
                </a:solidFill>
                <a:latin typeface="Times New Roman"/>
                <a:cs typeface="Times New Roman"/>
              </a:rPr>
              <a:t>loạn</a:t>
            </a:r>
            <a:r>
              <a:rPr sz="1800" spc="195" dirty="0">
                <a:solidFill>
                  <a:srgbClr val="006FC0"/>
                </a:solidFill>
                <a:latin typeface="Times New Roman"/>
                <a:cs typeface="Times New Roman"/>
              </a:rPr>
              <a:t> </a:t>
            </a:r>
            <a:r>
              <a:rPr sz="1800" dirty="0">
                <a:solidFill>
                  <a:srgbClr val="006FC0"/>
                </a:solidFill>
                <a:latin typeface="Times New Roman"/>
                <a:cs typeface="Times New Roman"/>
              </a:rPr>
              <a:t>tri</a:t>
            </a:r>
            <a:r>
              <a:rPr sz="1800" spc="195" dirty="0">
                <a:solidFill>
                  <a:srgbClr val="006FC0"/>
                </a:solidFill>
                <a:latin typeface="Times New Roman"/>
                <a:cs typeface="Times New Roman"/>
              </a:rPr>
              <a:t> </a:t>
            </a:r>
            <a:r>
              <a:rPr sz="1800" dirty="0">
                <a:solidFill>
                  <a:srgbClr val="006FC0"/>
                </a:solidFill>
                <a:latin typeface="Times New Roman"/>
                <a:cs typeface="Times New Roman"/>
              </a:rPr>
              <a:t>giác,</a:t>
            </a:r>
            <a:r>
              <a:rPr sz="1800" spc="200" dirty="0">
                <a:solidFill>
                  <a:srgbClr val="006FC0"/>
                </a:solidFill>
                <a:latin typeface="Times New Roman"/>
                <a:cs typeface="Times New Roman"/>
              </a:rPr>
              <a:t> </a:t>
            </a:r>
            <a:r>
              <a:rPr sz="1800" dirty="0">
                <a:solidFill>
                  <a:srgbClr val="006FC0"/>
                </a:solidFill>
                <a:latin typeface="Times New Roman"/>
                <a:cs typeface="Times New Roman"/>
              </a:rPr>
              <a:t>trí</a:t>
            </a:r>
            <a:r>
              <a:rPr sz="1800" spc="185" dirty="0">
                <a:solidFill>
                  <a:srgbClr val="006FC0"/>
                </a:solidFill>
                <a:latin typeface="Times New Roman"/>
                <a:cs typeface="Times New Roman"/>
              </a:rPr>
              <a:t> </a:t>
            </a:r>
            <a:r>
              <a:rPr sz="1800" dirty="0">
                <a:solidFill>
                  <a:srgbClr val="006FC0"/>
                </a:solidFill>
                <a:latin typeface="Times New Roman"/>
                <a:cs typeface="Times New Roman"/>
              </a:rPr>
              <a:t>nhớ,</a:t>
            </a:r>
            <a:r>
              <a:rPr sz="1800" spc="204" dirty="0">
                <a:solidFill>
                  <a:srgbClr val="006FC0"/>
                </a:solidFill>
                <a:latin typeface="Times New Roman"/>
                <a:cs typeface="Times New Roman"/>
              </a:rPr>
              <a:t> </a:t>
            </a:r>
            <a:r>
              <a:rPr sz="1800" dirty="0">
                <a:solidFill>
                  <a:srgbClr val="006FC0"/>
                </a:solidFill>
                <a:latin typeface="Times New Roman"/>
                <a:cs typeface="Times New Roman"/>
              </a:rPr>
              <a:t>cảm</a:t>
            </a:r>
            <a:r>
              <a:rPr sz="1800" spc="190" dirty="0">
                <a:solidFill>
                  <a:srgbClr val="006FC0"/>
                </a:solidFill>
                <a:latin typeface="Times New Roman"/>
                <a:cs typeface="Times New Roman"/>
              </a:rPr>
              <a:t> </a:t>
            </a:r>
            <a:r>
              <a:rPr sz="1800" dirty="0">
                <a:solidFill>
                  <a:srgbClr val="006FC0"/>
                </a:solidFill>
                <a:latin typeface="Times New Roman"/>
                <a:cs typeface="Times New Roman"/>
              </a:rPr>
              <a:t>xúc,</a:t>
            </a:r>
            <a:r>
              <a:rPr sz="1800" spc="175" dirty="0">
                <a:solidFill>
                  <a:srgbClr val="006FC0"/>
                </a:solidFill>
                <a:latin typeface="Times New Roman"/>
                <a:cs typeface="Times New Roman"/>
              </a:rPr>
              <a:t> </a:t>
            </a:r>
            <a:r>
              <a:rPr sz="1800" dirty="0">
                <a:solidFill>
                  <a:srgbClr val="006FC0"/>
                </a:solidFill>
                <a:latin typeface="Times New Roman"/>
                <a:cs typeface="Times New Roman"/>
              </a:rPr>
              <a:t>kiểm</a:t>
            </a:r>
            <a:r>
              <a:rPr sz="1800" spc="190" dirty="0">
                <a:solidFill>
                  <a:srgbClr val="006FC0"/>
                </a:solidFill>
                <a:latin typeface="Times New Roman"/>
                <a:cs typeface="Times New Roman"/>
              </a:rPr>
              <a:t> </a:t>
            </a:r>
            <a:r>
              <a:rPr sz="1800" dirty="0">
                <a:solidFill>
                  <a:srgbClr val="006FC0"/>
                </a:solidFill>
                <a:latin typeface="Times New Roman"/>
                <a:cs typeface="Times New Roman"/>
              </a:rPr>
              <a:t>soát</a:t>
            </a:r>
            <a:r>
              <a:rPr sz="1800" spc="200" dirty="0">
                <a:solidFill>
                  <a:srgbClr val="006FC0"/>
                </a:solidFill>
                <a:latin typeface="Times New Roman"/>
                <a:cs typeface="Times New Roman"/>
              </a:rPr>
              <a:t> </a:t>
            </a:r>
            <a:r>
              <a:rPr sz="1800" dirty="0">
                <a:solidFill>
                  <a:srgbClr val="006FC0"/>
                </a:solidFill>
                <a:latin typeface="Times New Roman"/>
                <a:cs typeface="Times New Roman"/>
              </a:rPr>
              <a:t>hành</a:t>
            </a:r>
            <a:r>
              <a:rPr sz="1800" spc="175" dirty="0">
                <a:solidFill>
                  <a:srgbClr val="006FC0"/>
                </a:solidFill>
                <a:latin typeface="Times New Roman"/>
                <a:cs typeface="Times New Roman"/>
              </a:rPr>
              <a:t> </a:t>
            </a:r>
            <a:r>
              <a:rPr sz="1800" spc="-25" dirty="0">
                <a:solidFill>
                  <a:srgbClr val="006FC0"/>
                </a:solidFill>
                <a:latin typeface="Times New Roman"/>
                <a:cs typeface="Times New Roman"/>
              </a:rPr>
              <a:t>vi, </a:t>
            </a:r>
            <a:r>
              <a:rPr sz="1800" dirty="0">
                <a:solidFill>
                  <a:srgbClr val="006FC0"/>
                </a:solidFill>
                <a:latin typeface="Times New Roman"/>
                <a:cs typeface="Times New Roman"/>
              </a:rPr>
              <a:t>suy</a:t>
            </a:r>
            <a:r>
              <a:rPr sz="1800" spc="265" dirty="0">
                <a:solidFill>
                  <a:srgbClr val="006FC0"/>
                </a:solidFill>
                <a:latin typeface="Times New Roman"/>
                <a:cs typeface="Times New Roman"/>
              </a:rPr>
              <a:t> </a:t>
            </a:r>
            <a:r>
              <a:rPr sz="1800" dirty="0">
                <a:solidFill>
                  <a:srgbClr val="006FC0"/>
                </a:solidFill>
                <a:latin typeface="Times New Roman"/>
                <a:cs typeface="Times New Roman"/>
              </a:rPr>
              <a:t>nghĩ</a:t>
            </a:r>
            <a:r>
              <a:rPr sz="1800" spc="245" dirty="0">
                <a:solidFill>
                  <a:srgbClr val="006FC0"/>
                </a:solidFill>
                <a:latin typeface="Times New Roman"/>
                <a:cs typeface="Times New Roman"/>
              </a:rPr>
              <a:t> </a:t>
            </a:r>
            <a:r>
              <a:rPr sz="1800" dirty="0">
                <a:solidFill>
                  <a:srgbClr val="006FC0"/>
                </a:solidFill>
                <a:latin typeface="Times New Roman"/>
                <a:cs typeface="Times New Roman"/>
              </a:rPr>
              <a:t>và</a:t>
            </a:r>
            <a:r>
              <a:rPr sz="1800" spc="250" dirty="0">
                <a:solidFill>
                  <a:srgbClr val="006FC0"/>
                </a:solidFill>
                <a:latin typeface="Times New Roman"/>
                <a:cs typeface="Times New Roman"/>
              </a:rPr>
              <a:t> </a:t>
            </a:r>
            <a:r>
              <a:rPr sz="1800" dirty="0">
                <a:solidFill>
                  <a:srgbClr val="006FC0"/>
                </a:solidFill>
                <a:latin typeface="Times New Roman"/>
                <a:cs typeface="Times New Roman"/>
              </a:rPr>
              <a:t>có</a:t>
            </a:r>
            <a:r>
              <a:rPr sz="1800" spc="229" dirty="0">
                <a:solidFill>
                  <a:srgbClr val="006FC0"/>
                </a:solidFill>
                <a:latin typeface="Times New Roman"/>
                <a:cs typeface="Times New Roman"/>
              </a:rPr>
              <a:t> </a:t>
            </a:r>
            <a:r>
              <a:rPr sz="1800" dirty="0">
                <a:solidFill>
                  <a:srgbClr val="006FC0"/>
                </a:solidFill>
                <a:latin typeface="Times New Roman"/>
                <a:cs typeface="Times New Roman"/>
              </a:rPr>
              <a:t>biểu</a:t>
            </a:r>
            <a:r>
              <a:rPr sz="1800" spc="245" dirty="0">
                <a:solidFill>
                  <a:srgbClr val="006FC0"/>
                </a:solidFill>
                <a:latin typeface="Times New Roman"/>
                <a:cs typeface="Times New Roman"/>
              </a:rPr>
              <a:t> </a:t>
            </a:r>
            <a:r>
              <a:rPr sz="1800" dirty="0">
                <a:solidFill>
                  <a:srgbClr val="006FC0"/>
                </a:solidFill>
                <a:latin typeface="Times New Roman"/>
                <a:cs typeface="Times New Roman"/>
              </a:rPr>
              <a:t>hiện</a:t>
            </a:r>
            <a:r>
              <a:rPr sz="1800" spc="245" dirty="0">
                <a:solidFill>
                  <a:srgbClr val="006FC0"/>
                </a:solidFill>
                <a:latin typeface="Times New Roman"/>
                <a:cs typeface="Times New Roman"/>
              </a:rPr>
              <a:t> </a:t>
            </a:r>
            <a:r>
              <a:rPr sz="1800" dirty="0">
                <a:solidFill>
                  <a:srgbClr val="006FC0"/>
                </a:solidFill>
                <a:latin typeface="Times New Roman"/>
                <a:cs typeface="Times New Roman"/>
              </a:rPr>
              <a:t>với</a:t>
            </a:r>
            <a:r>
              <a:rPr sz="1800" spc="245" dirty="0">
                <a:solidFill>
                  <a:srgbClr val="006FC0"/>
                </a:solidFill>
                <a:latin typeface="Times New Roman"/>
                <a:cs typeface="Times New Roman"/>
              </a:rPr>
              <a:t> </a:t>
            </a:r>
            <a:r>
              <a:rPr sz="1800" dirty="0">
                <a:solidFill>
                  <a:srgbClr val="006FC0"/>
                </a:solidFill>
                <a:latin typeface="Times New Roman"/>
                <a:cs typeface="Times New Roman"/>
              </a:rPr>
              <a:t>những</a:t>
            </a:r>
            <a:r>
              <a:rPr sz="1800" spc="250" dirty="0">
                <a:solidFill>
                  <a:srgbClr val="006FC0"/>
                </a:solidFill>
                <a:latin typeface="Times New Roman"/>
                <a:cs typeface="Times New Roman"/>
              </a:rPr>
              <a:t> </a:t>
            </a:r>
            <a:r>
              <a:rPr sz="1800" dirty="0">
                <a:solidFill>
                  <a:srgbClr val="006FC0"/>
                </a:solidFill>
                <a:latin typeface="Times New Roman"/>
                <a:cs typeface="Times New Roman"/>
              </a:rPr>
              <a:t>lời</a:t>
            </a:r>
            <a:r>
              <a:rPr sz="1800" spc="250" dirty="0">
                <a:solidFill>
                  <a:srgbClr val="006FC0"/>
                </a:solidFill>
                <a:latin typeface="Times New Roman"/>
                <a:cs typeface="Times New Roman"/>
              </a:rPr>
              <a:t> </a:t>
            </a:r>
            <a:r>
              <a:rPr sz="1800" dirty="0">
                <a:solidFill>
                  <a:srgbClr val="006FC0"/>
                </a:solidFill>
                <a:latin typeface="Times New Roman"/>
                <a:cs typeface="Times New Roman"/>
              </a:rPr>
              <a:t>nói,</a:t>
            </a:r>
            <a:r>
              <a:rPr sz="1800" spc="250" dirty="0">
                <a:solidFill>
                  <a:srgbClr val="006FC0"/>
                </a:solidFill>
                <a:latin typeface="Times New Roman"/>
                <a:cs typeface="Times New Roman"/>
              </a:rPr>
              <a:t> </a:t>
            </a:r>
            <a:r>
              <a:rPr sz="1800" spc="-20" dirty="0">
                <a:solidFill>
                  <a:srgbClr val="006FC0"/>
                </a:solidFill>
                <a:latin typeface="Times New Roman"/>
                <a:cs typeface="Times New Roman"/>
              </a:rPr>
              <a:t>hành </a:t>
            </a:r>
            <a:r>
              <a:rPr sz="1800" dirty="0">
                <a:solidFill>
                  <a:srgbClr val="006FC0"/>
                </a:solidFill>
                <a:latin typeface="Times New Roman"/>
                <a:cs typeface="Times New Roman"/>
              </a:rPr>
              <a:t>động</a:t>
            </a:r>
            <a:r>
              <a:rPr sz="1800" spc="125" dirty="0">
                <a:solidFill>
                  <a:srgbClr val="006FC0"/>
                </a:solidFill>
                <a:latin typeface="Times New Roman"/>
                <a:cs typeface="Times New Roman"/>
              </a:rPr>
              <a:t> </a:t>
            </a:r>
            <a:r>
              <a:rPr sz="1800" dirty="0">
                <a:solidFill>
                  <a:srgbClr val="006FC0"/>
                </a:solidFill>
                <a:latin typeface="Times New Roman"/>
                <a:cs typeface="Times New Roman"/>
              </a:rPr>
              <a:t>bất</a:t>
            </a:r>
            <a:r>
              <a:rPr sz="1800" spc="114" dirty="0">
                <a:solidFill>
                  <a:srgbClr val="006FC0"/>
                </a:solidFill>
                <a:latin typeface="Times New Roman"/>
                <a:cs typeface="Times New Roman"/>
              </a:rPr>
              <a:t> </a:t>
            </a:r>
            <a:r>
              <a:rPr sz="1800" dirty="0">
                <a:solidFill>
                  <a:srgbClr val="006FC0"/>
                </a:solidFill>
                <a:latin typeface="Times New Roman"/>
                <a:cs typeface="Times New Roman"/>
              </a:rPr>
              <a:t>thường.</a:t>
            </a:r>
            <a:r>
              <a:rPr sz="1800" spc="130" dirty="0">
                <a:solidFill>
                  <a:srgbClr val="006FC0"/>
                </a:solidFill>
                <a:latin typeface="Times New Roman"/>
                <a:cs typeface="Times New Roman"/>
              </a:rPr>
              <a:t>  </a:t>
            </a:r>
            <a:r>
              <a:rPr sz="1800" dirty="0">
                <a:solidFill>
                  <a:srgbClr val="006FC0"/>
                </a:solidFill>
                <a:latin typeface="Times New Roman"/>
                <a:cs typeface="Times New Roman"/>
              </a:rPr>
              <a:t>Trẻ</a:t>
            </a:r>
            <a:r>
              <a:rPr sz="1800" spc="130" dirty="0">
                <a:solidFill>
                  <a:srgbClr val="006FC0"/>
                </a:solidFill>
                <a:latin typeface="Times New Roman"/>
                <a:cs typeface="Times New Roman"/>
              </a:rPr>
              <a:t> </a:t>
            </a:r>
            <a:r>
              <a:rPr sz="1800" dirty="0">
                <a:solidFill>
                  <a:srgbClr val="006FC0"/>
                </a:solidFill>
                <a:latin typeface="Times New Roman"/>
                <a:cs typeface="Times New Roman"/>
              </a:rPr>
              <a:t>mầm</a:t>
            </a:r>
            <a:r>
              <a:rPr sz="1800" spc="125" dirty="0">
                <a:solidFill>
                  <a:srgbClr val="006FC0"/>
                </a:solidFill>
                <a:latin typeface="Times New Roman"/>
                <a:cs typeface="Times New Roman"/>
              </a:rPr>
              <a:t> </a:t>
            </a:r>
            <a:r>
              <a:rPr sz="1800" dirty="0">
                <a:solidFill>
                  <a:srgbClr val="006FC0"/>
                </a:solidFill>
                <a:latin typeface="Times New Roman"/>
                <a:cs typeface="Times New Roman"/>
              </a:rPr>
              <a:t>non</a:t>
            </a:r>
            <a:r>
              <a:rPr sz="1800" spc="125" dirty="0">
                <a:solidFill>
                  <a:srgbClr val="006FC0"/>
                </a:solidFill>
                <a:latin typeface="Times New Roman"/>
                <a:cs typeface="Times New Roman"/>
              </a:rPr>
              <a:t> </a:t>
            </a:r>
            <a:r>
              <a:rPr sz="1800" dirty="0">
                <a:solidFill>
                  <a:srgbClr val="006FC0"/>
                </a:solidFill>
                <a:latin typeface="Times New Roman"/>
                <a:cs typeface="Times New Roman"/>
              </a:rPr>
              <a:t>có</a:t>
            </a:r>
            <a:r>
              <a:rPr sz="1800" spc="125" dirty="0">
                <a:solidFill>
                  <a:srgbClr val="006FC0"/>
                </a:solidFill>
                <a:latin typeface="Times New Roman"/>
                <a:cs typeface="Times New Roman"/>
              </a:rPr>
              <a:t> </a:t>
            </a:r>
            <a:r>
              <a:rPr sz="1800" dirty="0">
                <a:solidFill>
                  <a:srgbClr val="006FC0"/>
                </a:solidFill>
                <a:latin typeface="Times New Roman"/>
                <a:cs typeface="Times New Roman"/>
              </a:rPr>
              <a:t>khuyết</a:t>
            </a:r>
            <a:r>
              <a:rPr sz="1800" spc="130" dirty="0">
                <a:solidFill>
                  <a:srgbClr val="006FC0"/>
                </a:solidFill>
                <a:latin typeface="Times New Roman"/>
                <a:cs typeface="Times New Roman"/>
              </a:rPr>
              <a:t> </a:t>
            </a:r>
            <a:r>
              <a:rPr sz="1800" dirty="0">
                <a:solidFill>
                  <a:srgbClr val="006FC0"/>
                </a:solidFill>
                <a:latin typeface="Times New Roman"/>
                <a:cs typeface="Times New Roman"/>
              </a:rPr>
              <a:t>tật</a:t>
            </a:r>
            <a:r>
              <a:rPr sz="1800" spc="125" dirty="0">
                <a:solidFill>
                  <a:srgbClr val="006FC0"/>
                </a:solidFill>
                <a:latin typeface="Times New Roman"/>
                <a:cs typeface="Times New Roman"/>
              </a:rPr>
              <a:t> </a:t>
            </a:r>
            <a:r>
              <a:rPr sz="1800" spc="-20" dirty="0">
                <a:solidFill>
                  <a:srgbClr val="006FC0"/>
                </a:solidFill>
                <a:latin typeface="Times New Roman"/>
                <a:cs typeface="Times New Roman"/>
              </a:rPr>
              <a:t>thần </a:t>
            </a:r>
            <a:r>
              <a:rPr sz="1800" dirty="0">
                <a:solidFill>
                  <a:srgbClr val="006FC0"/>
                </a:solidFill>
                <a:latin typeface="Times New Roman"/>
                <a:cs typeface="Times New Roman"/>
              </a:rPr>
              <a:t>kinh,</a:t>
            </a:r>
            <a:r>
              <a:rPr sz="1800" spc="-10" dirty="0">
                <a:solidFill>
                  <a:srgbClr val="006FC0"/>
                </a:solidFill>
                <a:latin typeface="Times New Roman"/>
                <a:cs typeface="Times New Roman"/>
              </a:rPr>
              <a:t> </a:t>
            </a:r>
            <a:r>
              <a:rPr sz="1800" dirty="0">
                <a:solidFill>
                  <a:srgbClr val="006FC0"/>
                </a:solidFill>
                <a:latin typeface="Times New Roman"/>
                <a:cs typeface="Times New Roman"/>
              </a:rPr>
              <a:t>tâm</a:t>
            </a:r>
            <a:r>
              <a:rPr sz="1800" spc="-20" dirty="0">
                <a:solidFill>
                  <a:srgbClr val="006FC0"/>
                </a:solidFill>
                <a:latin typeface="Times New Roman"/>
                <a:cs typeface="Times New Roman"/>
              </a:rPr>
              <a:t> </a:t>
            </a:r>
            <a:r>
              <a:rPr sz="1800" dirty="0">
                <a:solidFill>
                  <a:srgbClr val="006FC0"/>
                </a:solidFill>
                <a:latin typeface="Times New Roman"/>
                <a:cs typeface="Times New Roman"/>
              </a:rPr>
              <a:t>thần</a:t>
            </a:r>
            <a:r>
              <a:rPr sz="1800" spc="-10" dirty="0">
                <a:solidFill>
                  <a:srgbClr val="006FC0"/>
                </a:solidFill>
                <a:latin typeface="Times New Roman"/>
                <a:cs typeface="Times New Roman"/>
              </a:rPr>
              <a:t> </a:t>
            </a:r>
            <a:r>
              <a:rPr sz="1800" dirty="0">
                <a:solidFill>
                  <a:srgbClr val="006FC0"/>
                </a:solidFill>
                <a:latin typeface="Times New Roman"/>
                <a:cs typeface="Times New Roman"/>
              </a:rPr>
              <a:t>thường khó</a:t>
            </a:r>
            <a:r>
              <a:rPr sz="1800" spc="-5" dirty="0">
                <a:solidFill>
                  <a:srgbClr val="006FC0"/>
                </a:solidFill>
                <a:latin typeface="Times New Roman"/>
                <a:cs typeface="Times New Roman"/>
              </a:rPr>
              <a:t> </a:t>
            </a:r>
            <a:r>
              <a:rPr sz="1800" dirty="0">
                <a:solidFill>
                  <a:srgbClr val="006FC0"/>
                </a:solidFill>
                <a:latin typeface="Times New Roman"/>
                <a:cs typeface="Times New Roman"/>
              </a:rPr>
              <a:t>kiểm</a:t>
            </a:r>
            <a:r>
              <a:rPr sz="1800" spc="-10" dirty="0">
                <a:solidFill>
                  <a:srgbClr val="006FC0"/>
                </a:solidFill>
                <a:latin typeface="Times New Roman"/>
                <a:cs typeface="Times New Roman"/>
              </a:rPr>
              <a:t> </a:t>
            </a:r>
            <a:r>
              <a:rPr sz="1800" dirty="0">
                <a:solidFill>
                  <a:srgbClr val="006FC0"/>
                </a:solidFill>
                <a:latin typeface="Times New Roman"/>
                <a:cs typeface="Times New Roman"/>
              </a:rPr>
              <a:t>soát</a:t>
            </a:r>
            <a:r>
              <a:rPr sz="1800" spc="-10" dirty="0">
                <a:solidFill>
                  <a:srgbClr val="006FC0"/>
                </a:solidFill>
                <a:latin typeface="Times New Roman"/>
                <a:cs typeface="Times New Roman"/>
              </a:rPr>
              <a:t> </a:t>
            </a:r>
            <a:r>
              <a:rPr sz="1800" dirty="0">
                <a:solidFill>
                  <a:srgbClr val="006FC0"/>
                </a:solidFill>
                <a:latin typeface="Times New Roman"/>
                <a:cs typeface="Times New Roman"/>
              </a:rPr>
              <a:t>cảm</a:t>
            </a:r>
            <a:r>
              <a:rPr sz="1800" spc="-10" dirty="0">
                <a:solidFill>
                  <a:srgbClr val="006FC0"/>
                </a:solidFill>
                <a:latin typeface="Times New Roman"/>
                <a:cs typeface="Times New Roman"/>
              </a:rPr>
              <a:t> </a:t>
            </a:r>
            <a:r>
              <a:rPr sz="1800" dirty="0">
                <a:solidFill>
                  <a:srgbClr val="006FC0"/>
                </a:solidFill>
                <a:latin typeface="Times New Roman"/>
                <a:cs typeface="Times New Roman"/>
              </a:rPr>
              <a:t>xúc,</a:t>
            </a:r>
            <a:r>
              <a:rPr sz="1800" spc="-5" dirty="0">
                <a:solidFill>
                  <a:srgbClr val="006FC0"/>
                </a:solidFill>
                <a:latin typeface="Times New Roman"/>
                <a:cs typeface="Times New Roman"/>
              </a:rPr>
              <a:t> </a:t>
            </a:r>
            <a:r>
              <a:rPr sz="1800" dirty="0">
                <a:solidFill>
                  <a:srgbClr val="006FC0"/>
                </a:solidFill>
                <a:latin typeface="Times New Roman"/>
                <a:cs typeface="Times New Roman"/>
              </a:rPr>
              <a:t>dễ</a:t>
            </a:r>
            <a:r>
              <a:rPr sz="1800" spc="-20" dirty="0">
                <a:solidFill>
                  <a:srgbClr val="006FC0"/>
                </a:solidFill>
                <a:latin typeface="Times New Roman"/>
                <a:cs typeface="Times New Roman"/>
              </a:rPr>
              <a:t> </a:t>
            </a:r>
            <a:r>
              <a:rPr sz="1800" spc="-25" dirty="0">
                <a:solidFill>
                  <a:srgbClr val="006FC0"/>
                </a:solidFill>
                <a:latin typeface="Times New Roman"/>
                <a:cs typeface="Times New Roman"/>
              </a:rPr>
              <a:t>lo </a:t>
            </a:r>
            <a:r>
              <a:rPr sz="1800" dirty="0">
                <a:solidFill>
                  <a:srgbClr val="006FC0"/>
                </a:solidFill>
                <a:latin typeface="Times New Roman"/>
                <a:cs typeface="Times New Roman"/>
              </a:rPr>
              <a:t>âu</a:t>
            </a:r>
            <a:r>
              <a:rPr sz="1800" spc="105" dirty="0">
                <a:solidFill>
                  <a:srgbClr val="006FC0"/>
                </a:solidFill>
                <a:latin typeface="Times New Roman"/>
                <a:cs typeface="Times New Roman"/>
              </a:rPr>
              <a:t> </a:t>
            </a:r>
            <a:r>
              <a:rPr sz="1800" dirty="0">
                <a:solidFill>
                  <a:srgbClr val="006FC0"/>
                </a:solidFill>
                <a:latin typeface="Times New Roman"/>
                <a:cs typeface="Times New Roman"/>
              </a:rPr>
              <a:t>hoặc</a:t>
            </a:r>
            <a:r>
              <a:rPr sz="1800" spc="114" dirty="0">
                <a:solidFill>
                  <a:srgbClr val="006FC0"/>
                </a:solidFill>
                <a:latin typeface="Times New Roman"/>
                <a:cs typeface="Times New Roman"/>
              </a:rPr>
              <a:t> </a:t>
            </a:r>
            <a:r>
              <a:rPr sz="1800" dirty="0">
                <a:solidFill>
                  <a:srgbClr val="006FC0"/>
                </a:solidFill>
                <a:latin typeface="Times New Roman"/>
                <a:cs typeface="Times New Roman"/>
              </a:rPr>
              <a:t>bùng</a:t>
            </a:r>
            <a:r>
              <a:rPr sz="1800" spc="90" dirty="0">
                <a:solidFill>
                  <a:srgbClr val="006FC0"/>
                </a:solidFill>
                <a:latin typeface="Times New Roman"/>
                <a:cs typeface="Times New Roman"/>
              </a:rPr>
              <a:t> </a:t>
            </a:r>
            <a:r>
              <a:rPr sz="1800" dirty="0">
                <a:solidFill>
                  <a:srgbClr val="006FC0"/>
                </a:solidFill>
                <a:latin typeface="Times New Roman"/>
                <a:cs typeface="Times New Roman"/>
              </a:rPr>
              <a:t>nổ</a:t>
            </a:r>
            <a:r>
              <a:rPr sz="1800" spc="95" dirty="0">
                <a:solidFill>
                  <a:srgbClr val="006FC0"/>
                </a:solidFill>
                <a:latin typeface="Times New Roman"/>
                <a:cs typeface="Times New Roman"/>
              </a:rPr>
              <a:t> </a:t>
            </a:r>
            <a:r>
              <a:rPr sz="1800" dirty="0">
                <a:solidFill>
                  <a:srgbClr val="006FC0"/>
                </a:solidFill>
                <a:latin typeface="Times New Roman"/>
                <a:cs typeface="Times New Roman"/>
              </a:rPr>
              <a:t>giận</a:t>
            </a:r>
            <a:r>
              <a:rPr sz="1800" spc="95" dirty="0">
                <a:solidFill>
                  <a:srgbClr val="006FC0"/>
                </a:solidFill>
                <a:latin typeface="Times New Roman"/>
                <a:cs typeface="Times New Roman"/>
              </a:rPr>
              <a:t> </a:t>
            </a:r>
            <a:r>
              <a:rPr sz="1800" dirty="0">
                <a:solidFill>
                  <a:srgbClr val="006FC0"/>
                </a:solidFill>
                <a:latin typeface="Times New Roman"/>
                <a:cs typeface="Times New Roman"/>
              </a:rPr>
              <a:t>dữ.</a:t>
            </a:r>
            <a:r>
              <a:rPr sz="1800" spc="105" dirty="0">
                <a:solidFill>
                  <a:srgbClr val="006FC0"/>
                </a:solidFill>
                <a:latin typeface="Times New Roman"/>
                <a:cs typeface="Times New Roman"/>
              </a:rPr>
              <a:t> </a:t>
            </a:r>
            <a:r>
              <a:rPr sz="1800" dirty="0">
                <a:solidFill>
                  <a:srgbClr val="006FC0"/>
                </a:solidFill>
                <a:latin typeface="Times New Roman"/>
                <a:cs typeface="Times New Roman"/>
              </a:rPr>
              <a:t>Các</a:t>
            </a:r>
            <a:r>
              <a:rPr sz="1800" spc="105" dirty="0">
                <a:solidFill>
                  <a:srgbClr val="006FC0"/>
                </a:solidFill>
                <a:latin typeface="Times New Roman"/>
                <a:cs typeface="Times New Roman"/>
              </a:rPr>
              <a:t> </a:t>
            </a:r>
            <a:r>
              <a:rPr sz="1800" dirty="0">
                <a:solidFill>
                  <a:srgbClr val="006FC0"/>
                </a:solidFill>
                <a:latin typeface="Times New Roman"/>
                <a:cs typeface="Times New Roman"/>
              </a:rPr>
              <a:t>em</a:t>
            </a:r>
            <a:r>
              <a:rPr sz="1800" spc="95" dirty="0">
                <a:solidFill>
                  <a:srgbClr val="006FC0"/>
                </a:solidFill>
                <a:latin typeface="Times New Roman"/>
                <a:cs typeface="Times New Roman"/>
              </a:rPr>
              <a:t> </a:t>
            </a:r>
            <a:r>
              <a:rPr sz="1800" dirty="0">
                <a:solidFill>
                  <a:srgbClr val="006FC0"/>
                </a:solidFill>
                <a:latin typeface="Times New Roman"/>
                <a:cs typeface="Times New Roman"/>
              </a:rPr>
              <a:t>có</a:t>
            </a:r>
            <a:r>
              <a:rPr sz="1800" spc="110" dirty="0">
                <a:solidFill>
                  <a:srgbClr val="006FC0"/>
                </a:solidFill>
                <a:latin typeface="Times New Roman"/>
                <a:cs typeface="Times New Roman"/>
              </a:rPr>
              <a:t> </a:t>
            </a:r>
            <a:r>
              <a:rPr sz="1800" dirty="0">
                <a:solidFill>
                  <a:srgbClr val="006FC0"/>
                </a:solidFill>
                <a:latin typeface="Times New Roman"/>
                <a:cs typeface="Times New Roman"/>
              </a:rPr>
              <a:t>thể</a:t>
            </a:r>
            <a:r>
              <a:rPr sz="1800" spc="100" dirty="0">
                <a:solidFill>
                  <a:srgbClr val="006FC0"/>
                </a:solidFill>
                <a:latin typeface="Times New Roman"/>
                <a:cs typeface="Times New Roman"/>
              </a:rPr>
              <a:t> </a:t>
            </a:r>
            <a:r>
              <a:rPr sz="1800" dirty="0">
                <a:solidFill>
                  <a:srgbClr val="006FC0"/>
                </a:solidFill>
                <a:latin typeface="Times New Roman"/>
                <a:cs typeface="Times New Roman"/>
              </a:rPr>
              <a:t>thu</a:t>
            </a:r>
            <a:r>
              <a:rPr sz="1800" spc="110" dirty="0">
                <a:solidFill>
                  <a:srgbClr val="006FC0"/>
                </a:solidFill>
                <a:latin typeface="Times New Roman"/>
                <a:cs typeface="Times New Roman"/>
              </a:rPr>
              <a:t> </a:t>
            </a:r>
            <a:r>
              <a:rPr sz="1800" spc="-10" dirty="0">
                <a:solidFill>
                  <a:srgbClr val="006FC0"/>
                </a:solidFill>
                <a:latin typeface="Times New Roman"/>
                <a:cs typeface="Times New Roman"/>
              </a:rPr>
              <a:t>mình, </a:t>
            </a:r>
            <a:r>
              <a:rPr sz="1800" dirty="0">
                <a:solidFill>
                  <a:srgbClr val="006FC0"/>
                </a:solidFill>
                <a:latin typeface="Times New Roman"/>
                <a:cs typeface="Times New Roman"/>
              </a:rPr>
              <a:t>ít</a:t>
            </a:r>
            <a:r>
              <a:rPr sz="1800" spc="-15" dirty="0">
                <a:solidFill>
                  <a:srgbClr val="006FC0"/>
                </a:solidFill>
                <a:latin typeface="Times New Roman"/>
                <a:cs typeface="Times New Roman"/>
              </a:rPr>
              <a:t> </a:t>
            </a:r>
            <a:r>
              <a:rPr sz="1800" dirty="0">
                <a:solidFill>
                  <a:srgbClr val="006FC0"/>
                </a:solidFill>
                <a:latin typeface="Times New Roman"/>
                <a:cs typeface="Times New Roman"/>
              </a:rPr>
              <a:t>giao</a:t>
            </a:r>
            <a:r>
              <a:rPr sz="1800" spc="-5" dirty="0">
                <a:solidFill>
                  <a:srgbClr val="006FC0"/>
                </a:solidFill>
                <a:latin typeface="Times New Roman"/>
                <a:cs typeface="Times New Roman"/>
              </a:rPr>
              <a:t> </a:t>
            </a:r>
            <a:r>
              <a:rPr sz="1800" dirty="0">
                <a:solidFill>
                  <a:srgbClr val="006FC0"/>
                </a:solidFill>
                <a:latin typeface="Times New Roman"/>
                <a:cs typeface="Times New Roman"/>
              </a:rPr>
              <a:t>tiếp</a:t>
            </a:r>
            <a:r>
              <a:rPr sz="1800" spc="-10" dirty="0">
                <a:solidFill>
                  <a:srgbClr val="006FC0"/>
                </a:solidFill>
                <a:latin typeface="Times New Roman"/>
                <a:cs typeface="Times New Roman"/>
              </a:rPr>
              <a:t> </a:t>
            </a:r>
            <a:r>
              <a:rPr sz="1800" dirty="0">
                <a:solidFill>
                  <a:srgbClr val="006FC0"/>
                </a:solidFill>
                <a:latin typeface="Times New Roman"/>
                <a:cs typeface="Times New Roman"/>
              </a:rPr>
              <a:t>hoặc</a:t>
            </a:r>
            <a:r>
              <a:rPr sz="1800" spc="-15" dirty="0">
                <a:solidFill>
                  <a:srgbClr val="006FC0"/>
                </a:solidFill>
                <a:latin typeface="Times New Roman"/>
                <a:cs typeface="Times New Roman"/>
              </a:rPr>
              <a:t> </a:t>
            </a:r>
            <a:r>
              <a:rPr sz="1800" dirty="0">
                <a:solidFill>
                  <a:srgbClr val="006FC0"/>
                </a:solidFill>
                <a:latin typeface="Times New Roman"/>
                <a:cs typeface="Times New Roman"/>
              </a:rPr>
              <a:t>hành</a:t>
            </a:r>
            <a:r>
              <a:rPr sz="1800" spc="-5" dirty="0">
                <a:solidFill>
                  <a:srgbClr val="006FC0"/>
                </a:solidFill>
                <a:latin typeface="Times New Roman"/>
                <a:cs typeface="Times New Roman"/>
              </a:rPr>
              <a:t> </a:t>
            </a:r>
            <a:r>
              <a:rPr sz="1800" dirty="0">
                <a:solidFill>
                  <a:srgbClr val="006FC0"/>
                </a:solidFill>
                <a:latin typeface="Times New Roman"/>
                <a:cs typeface="Times New Roman"/>
              </a:rPr>
              <a:t>vi</a:t>
            </a:r>
            <a:r>
              <a:rPr sz="1800" spc="-15" dirty="0">
                <a:solidFill>
                  <a:srgbClr val="006FC0"/>
                </a:solidFill>
                <a:latin typeface="Times New Roman"/>
                <a:cs typeface="Times New Roman"/>
              </a:rPr>
              <a:t> </a:t>
            </a:r>
            <a:r>
              <a:rPr sz="1800" dirty="0">
                <a:solidFill>
                  <a:srgbClr val="006FC0"/>
                </a:solidFill>
                <a:latin typeface="Times New Roman"/>
                <a:cs typeface="Times New Roman"/>
              </a:rPr>
              <a:t>bốc</a:t>
            </a:r>
            <a:r>
              <a:rPr sz="1800" spc="-5" dirty="0">
                <a:solidFill>
                  <a:srgbClr val="006FC0"/>
                </a:solidFill>
                <a:latin typeface="Times New Roman"/>
                <a:cs typeface="Times New Roman"/>
              </a:rPr>
              <a:t> </a:t>
            </a:r>
            <a:r>
              <a:rPr sz="1800" dirty="0">
                <a:solidFill>
                  <a:srgbClr val="006FC0"/>
                </a:solidFill>
                <a:latin typeface="Times New Roman"/>
                <a:cs typeface="Times New Roman"/>
              </a:rPr>
              <a:t>đồng,</a:t>
            </a:r>
            <a:r>
              <a:rPr sz="1800" spc="-5" dirty="0">
                <a:solidFill>
                  <a:srgbClr val="006FC0"/>
                </a:solidFill>
                <a:latin typeface="Times New Roman"/>
                <a:cs typeface="Times New Roman"/>
              </a:rPr>
              <a:t> </a:t>
            </a:r>
            <a:r>
              <a:rPr sz="1800" dirty="0">
                <a:solidFill>
                  <a:srgbClr val="006FC0"/>
                </a:solidFill>
                <a:latin typeface="Times New Roman"/>
                <a:cs typeface="Times New Roman"/>
              </a:rPr>
              <a:t>khó</a:t>
            </a:r>
            <a:r>
              <a:rPr sz="1800" spc="-10" dirty="0">
                <a:solidFill>
                  <a:srgbClr val="006FC0"/>
                </a:solidFill>
                <a:latin typeface="Times New Roman"/>
                <a:cs typeface="Times New Roman"/>
              </a:rPr>
              <a:t> </a:t>
            </a:r>
            <a:r>
              <a:rPr sz="1800" dirty="0">
                <a:solidFill>
                  <a:srgbClr val="006FC0"/>
                </a:solidFill>
                <a:latin typeface="Times New Roman"/>
                <a:cs typeface="Times New Roman"/>
              </a:rPr>
              <a:t>tuân</a:t>
            </a:r>
            <a:r>
              <a:rPr sz="1800" spc="-10" dirty="0">
                <a:solidFill>
                  <a:srgbClr val="006FC0"/>
                </a:solidFill>
                <a:latin typeface="Times New Roman"/>
                <a:cs typeface="Times New Roman"/>
              </a:rPr>
              <a:t> </a:t>
            </a:r>
            <a:r>
              <a:rPr sz="1800" dirty="0">
                <a:solidFill>
                  <a:srgbClr val="006FC0"/>
                </a:solidFill>
                <a:latin typeface="Times New Roman"/>
                <a:cs typeface="Times New Roman"/>
              </a:rPr>
              <a:t>thủ</a:t>
            </a:r>
            <a:r>
              <a:rPr sz="1800" spc="-20" dirty="0">
                <a:solidFill>
                  <a:srgbClr val="006FC0"/>
                </a:solidFill>
                <a:latin typeface="Times New Roman"/>
                <a:cs typeface="Times New Roman"/>
              </a:rPr>
              <a:t> </a:t>
            </a:r>
            <a:r>
              <a:rPr sz="1800" spc="-25" dirty="0">
                <a:solidFill>
                  <a:srgbClr val="006FC0"/>
                </a:solidFill>
                <a:latin typeface="Times New Roman"/>
                <a:cs typeface="Times New Roman"/>
              </a:rPr>
              <a:t>quy </a:t>
            </a:r>
            <a:r>
              <a:rPr sz="1800" dirty="0">
                <a:solidFill>
                  <a:srgbClr val="006FC0"/>
                </a:solidFill>
                <a:latin typeface="Times New Roman"/>
                <a:cs typeface="Times New Roman"/>
              </a:rPr>
              <a:t>tắc.</a:t>
            </a:r>
            <a:r>
              <a:rPr sz="1800" spc="215" dirty="0">
                <a:solidFill>
                  <a:srgbClr val="006FC0"/>
                </a:solidFill>
                <a:latin typeface="Times New Roman"/>
                <a:cs typeface="Times New Roman"/>
              </a:rPr>
              <a:t> </a:t>
            </a:r>
            <a:r>
              <a:rPr sz="1800" dirty="0">
                <a:solidFill>
                  <a:srgbClr val="006FC0"/>
                </a:solidFill>
                <a:latin typeface="Times New Roman"/>
                <a:cs typeface="Times New Roman"/>
              </a:rPr>
              <a:t>Khả</a:t>
            </a:r>
            <a:r>
              <a:rPr sz="1800" spc="215" dirty="0">
                <a:solidFill>
                  <a:srgbClr val="006FC0"/>
                </a:solidFill>
                <a:latin typeface="Times New Roman"/>
                <a:cs typeface="Times New Roman"/>
              </a:rPr>
              <a:t> </a:t>
            </a:r>
            <a:r>
              <a:rPr sz="1800" dirty="0">
                <a:solidFill>
                  <a:srgbClr val="006FC0"/>
                </a:solidFill>
                <a:latin typeface="Times New Roman"/>
                <a:cs typeface="Times New Roman"/>
              </a:rPr>
              <a:t>năng</a:t>
            </a:r>
            <a:r>
              <a:rPr sz="1800" spc="204" dirty="0">
                <a:solidFill>
                  <a:srgbClr val="006FC0"/>
                </a:solidFill>
                <a:latin typeface="Times New Roman"/>
                <a:cs typeface="Times New Roman"/>
              </a:rPr>
              <a:t> </a:t>
            </a:r>
            <a:r>
              <a:rPr sz="1800" dirty="0">
                <a:solidFill>
                  <a:srgbClr val="006FC0"/>
                </a:solidFill>
                <a:latin typeface="Times New Roman"/>
                <a:cs typeface="Times New Roman"/>
              </a:rPr>
              <a:t>chú</a:t>
            </a:r>
            <a:r>
              <a:rPr sz="1800" spc="215" dirty="0">
                <a:solidFill>
                  <a:srgbClr val="006FC0"/>
                </a:solidFill>
                <a:latin typeface="Times New Roman"/>
                <a:cs typeface="Times New Roman"/>
              </a:rPr>
              <a:t> </a:t>
            </a:r>
            <a:r>
              <a:rPr sz="1800" dirty="0">
                <a:solidFill>
                  <a:srgbClr val="006FC0"/>
                </a:solidFill>
                <a:latin typeface="Times New Roman"/>
                <a:cs typeface="Times New Roman"/>
              </a:rPr>
              <a:t>ý</a:t>
            </a:r>
            <a:r>
              <a:rPr sz="1800" spc="215" dirty="0">
                <a:solidFill>
                  <a:srgbClr val="006FC0"/>
                </a:solidFill>
                <a:latin typeface="Times New Roman"/>
                <a:cs typeface="Times New Roman"/>
              </a:rPr>
              <a:t> </a:t>
            </a:r>
            <a:r>
              <a:rPr sz="1800" dirty="0">
                <a:solidFill>
                  <a:srgbClr val="006FC0"/>
                </a:solidFill>
                <a:latin typeface="Times New Roman"/>
                <a:cs typeface="Times New Roman"/>
              </a:rPr>
              <a:t>và</a:t>
            </a:r>
            <a:r>
              <a:rPr sz="1800" spc="220" dirty="0">
                <a:solidFill>
                  <a:srgbClr val="006FC0"/>
                </a:solidFill>
                <a:latin typeface="Times New Roman"/>
                <a:cs typeface="Times New Roman"/>
              </a:rPr>
              <a:t> </a:t>
            </a:r>
            <a:r>
              <a:rPr sz="1800" dirty="0">
                <a:solidFill>
                  <a:srgbClr val="006FC0"/>
                </a:solidFill>
                <a:latin typeface="Times New Roman"/>
                <a:cs typeface="Times New Roman"/>
              </a:rPr>
              <a:t>ghi</a:t>
            </a:r>
            <a:r>
              <a:rPr sz="1800" spc="215" dirty="0">
                <a:solidFill>
                  <a:srgbClr val="006FC0"/>
                </a:solidFill>
                <a:latin typeface="Times New Roman"/>
                <a:cs typeface="Times New Roman"/>
              </a:rPr>
              <a:t> </a:t>
            </a:r>
            <a:r>
              <a:rPr sz="1800" dirty="0">
                <a:solidFill>
                  <a:srgbClr val="006FC0"/>
                </a:solidFill>
                <a:latin typeface="Times New Roman"/>
                <a:cs typeface="Times New Roman"/>
              </a:rPr>
              <a:t>nhớ</a:t>
            </a:r>
            <a:r>
              <a:rPr sz="1800" spc="195" dirty="0">
                <a:solidFill>
                  <a:srgbClr val="006FC0"/>
                </a:solidFill>
                <a:latin typeface="Times New Roman"/>
                <a:cs typeface="Times New Roman"/>
              </a:rPr>
              <a:t> </a:t>
            </a:r>
            <a:r>
              <a:rPr sz="1800" dirty="0">
                <a:solidFill>
                  <a:srgbClr val="006FC0"/>
                </a:solidFill>
                <a:latin typeface="Times New Roman"/>
                <a:cs typeface="Times New Roman"/>
              </a:rPr>
              <a:t>còn</a:t>
            </a:r>
            <a:r>
              <a:rPr sz="1800" spc="215" dirty="0">
                <a:solidFill>
                  <a:srgbClr val="006FC0"/>
                </a:solidFill>
                <a:latin typeface="Times New Roman"/>
                <a:cs typeface="Times New Roman"/>
              </a:rPr>
              <a:t> </a:t>
            </a:r>
            <a:r>
              <a:rPr sz="1800" dirty="0">
                <a:solidFill>
                  <a:srgbClr val="006FC0"/>
                </a:solidFill>
                <a:latin typeface="Times New Roman"/>
                <a:cs typeface="Times New Roman"/>
              </a:rPr>
              <a:t>hạn</a:t>
            </a:r>
            <a:r>
              <a:rPr sz="1800" spc="215" dirty="0">
                <a:solidFill>
                  <a:srgbClr val="006FC0"/>
                </a:solidFill>
                <a:latin typeface="Times New Roman"/>
                <a:cs typeface="Times New Roman"/>
              </a:rPr>
              <a:t> </a:t>
            </a:r>
            <a:r>
              <a:rPr sz="1800" dirty="0">
                <a:solidFill>
                  <a:srgbClr val="006FC0"/>
                </a:solidFill>
                <a:latin typeface="Times New Roman"/>
                <a:cs typeface="Times New Roman"/>
              </a:rPr>
              <a:t>chế,</a:t>
            </a:r>
            <a:r>
              <a:rPr sz="1800" spc="220" dirty="0">
                <a:solidFill>
                  <a:srgbClr val="006FC0"/>
                </a:solidFill>
                <a:latin typeface="Times New Roman"/>
                <a:cs typeface="Times New Roman"/>
              </a:rPr>
              <a:t> </a:t>
            </a:r>
            <a:r>
              <a:rPr sz="1800" spc="-25" dirty="0">
                <a:solidFill>
                  <a:srgbClr val="006FC0"/>
                </a:solidFill>
                <a:latin typeface="Times New Roman"/>
                <a:cs typeface="Times New Roman"/>
              </a:rPr>
              <a:t>khó </a:t>
            </a:r>
            <a:r>
              <a:rPr sz="1800" dirty="0">
                <a:solidFill>
                  <a:srgbClr val="006FC0"/>
                </a:solidFill>
                <a:latin typeface="Times New Roman"/>
                <a:cs typeface="Times New Roman"/>
              </a:rPr>
              <a:t>duy</a:t>
            </a:r>
            <a:r>
              <a:rPr sz="1800" spc="200" dirty="0">
                <a:solidFill>
                  <a:srgbClr val="006FC0"/>
                </a:solidFill>
                <a:latin typeface="Times New Roman"/>
                <a:cs typeface="Times New Roman"/>
              </a:rPr>
              <a:t> </a:t>
            </a:r>
            <a:r>
              <a:rPr sz="1800" dirty="0">
                <a:solidFill>
                  <a:srgbClr val="006FC0"/>
                </a:solidFill>
                <a:latin typeface="Times New Roman"/>
                <a:cs typeface="Times New Roman"/>
              </a:rPr>
              <a:t>trì</a:t>
            </a:r>
            <a:r>
              <a:rPr sz="1800" spc="175" dirty="0">
                <a:solidFill>
                  <a:srgbClr val="006FC0"/>
                </a:solidFill>
                <a:latin typeface="Times New Roman"/>
                <a:cs typeface="Times New Roman"/>
              </a:rPr>
              <a:t> </a:t>
            </a:r>
            <a:r>
              <a:rPr sz="1800" dirty="0">
                <a:solidFill>
                  <a:srgbClr val="006FC0"/>
                </a:solidFill>
                <a:latin typeface="Times New Roman"/>
                <a:cs typeface="Times New Roman"/>
              </a:rPr>
              <a:t>tập</a:t>
            </a:r>
            <a:r>
              <a:rPr sz="1800" spc="170" dirty="0">
                <a:solidFill>
                  <a:srgbClr val="006FC0"/>
                </a:solidFill>
                <a:latin typeface="Times New Roman"/>
                <a:cs typeface="Times New Roman"/>
              </a:rPr>
              <a:t> </a:t>
            </a:r>
            <a:r>
              <a:rPr sz="1800" dirty="0">
                <a:solidFill>
                  <a:srgbClr val="006FC0"/>
                </a:solidFill>
                <a:latin typeface="Times New Roman"/>
                <a:cs typeface="Times New Roman"/>
              </a:rPr>
              <a:t>trung</a:t>
            </a:r>
            <a:r>
              <a:rPr sz="1800" spc="175" dirty="0">
                <a:solidFill>
                  <a:srgbClr val="006FC0"/>
                </a:solidFill>
                <a:latin typeface="Times New Roman"/>
                <a:cs typeface="Times New Roman"/>
              </a:rPr>
              <a:t> </a:t>
            </a:r>
            <a:r>
              <a:rPr sz="1800" dirty="0">
                <a:solidFill>
                  <a:srgbClr val="006FC0"/>
                </a:solidFill>
                <a:latin typeface="Times New Roman"/>
                <a:cs typeface="Times New Roman"/>
              </a:rPr>
              <a:t>vào</a:t>
            </a:r>
            <a:r>
              <a:rPr sz="1800" spc="180" dirty="0">
                <a:solidFill>
                  <a:srgbClr val="006FC0"/>
                </a:solidFill>
                <a:latin typeface="Times New Roman"/>
                <a:cs typeface="Times New Roman"/>
              </a:rPr>
              <a:t> </a:t>
            </a:r>
            <a:r>
              <a:rPr sz="1800" dirty="0">
                <a:solidFill>
                  <a:srgbClr val="006FC0"/>
                </a:solidFill>
                <a:latin typeface="Times New Roman"/>
                <a:cs typeface="Times New Roman"/>
              </a:rPr>
              <a:t>hoạt</a:t>
            </a:r>
            <a:r>
              <a:rPr sz="1800" spc="190" dirty="0">
                <a:solidFill>
                  <a:srgbClr val="006FC0"/>
                </a:solidFill>
                <a:latin typeface="Times New Roman"/>
                <a:cs typeface="Times New Roman"/>
              </a:rPr>
              <a:t> </a:t>
            </a:r>
            <a:r>
              <a:rPr sz="1800" dirty="0">
                <a:solidFill>
                  <a:srgbClr val="006FC0"/>
                </a:solidFill>
                <a:latin typeface="Times New Roman"/>
                <a:cs typeface="Times New Roman"/>
              </a:rPr>
              <a:t>động.</a:t>
            </a:r>
            <a:r>
              <a:rPr sz="1800" spc="170" dirty="0">
                <a:solidFill>
                  <a:srgbClr val="006FC0"/>
                </a:solidFill>
                <a:latin typeface="Times New Roman"/>
                <a:cs typeface="Times New Roman"/>
              </a:rPr>
              <a:t> </a:t>
            </a:r>
            <a:r>
              <a:rPr sz="1800" dirty="0">
                <a:solidFill>
                  <a:srgbClr val="006FC0"/>
                </a:solidFill>
                <a:latin typeface="Times New Roman"/>
                <a:cs typeface="Times New Roman"/>
              </a:rPr>
              <a:t>Lời</a:t>
            </a:r>
            <a:r>
              <a:rPr sz="1800" spc="185" dirty="0">
                <a:solidFill>
                  <a:srgbClr val="006FC0"/>
                </a:solidFill>
                <a:latin typeface="Times New Roman"/>
                <a:cs typeface="Times New Roman"/>
              </a:rPr>
              <a:t> </a:t>
            </a:r>
            <a:r>
              <a:rPr sz="1800" dirty="0">
                <a:solidFill>
                  <a:srgbClr val="006FC0"/>
                </a:solidFill>
                <a:latin typeface="Times New Roman"/>
                <a:cs typeface="Times New Roman"/>
              </a:rPr>
              <a:t>nói,</a:t>
            </a:r>
            <a:r>
              <a:rPr sz="1800" spc="180" dirty="0">
                <a:solidFill>
                  <a:srgbClr val="006FC0"/>
                </a:solidFill>
                <a:latin typeface="Times New Roman"/>
                <a:cs typeface="Times New Roman"/>
              </a:rPr>
              <a:t> </a:t>
            </a:r>
            <a:r>
              <a:rPr sz="1800" dirty="0">
                <a:solidFill>
                  <a:srgbClr val="006FC0"/>
                </a:solidFill>
                <a:latin typeface="Times New Roman"/>
                <a:cs typeface="Times New Roman"/>
              </a:rPr>
              <a:t>suy</a:t>
            </a:r>
            <a:r>
              <a:rPr sz="1800" spc="190" dirty="0">
                <a:solidFill>
                  <a:srgbClr val="006FC0"/>
                </a:solidFill>
                <a:latin typeface="Times New Roman"/>
                <a:cs typeface="Times New Roman"/>
              </a:rPr>
              <a:t> </a:t>
            </a:r>
            <a:r>
              <a:rPr sz="1800" spc="-20" dirty="0">
                <a:solidFill>
                  <a:srgbClr val="006FC0"/>
                </a:solidFill>
                <a:latin typeface="Times New Roman"/>
                <a:cs typeface="Times New Roman"/>
              </a:rPr>
              <a:t>nghĩ </a:t>
            </a:r>
            <a:r>
              <a:rPr sz="1800" dirty="0">
                <a:solidFill>
                  <a:srgbClr val="006FC0"/>
                </a:solidFill>
                <a:latin typeface="Times New Roman"/>
                <a:cs typeface="Times New Roman"/>
              </a:rPr>
              <a:t>và</a:t>
            </a:r>
            <a:r>
              <a:rPr sz="1800" spc="240" dirty="0">
                <a:solidFill>
                  <a:srgbClr val="006FC0"/>
                </a:solidFill>
                <a:latin typeface="Times New Roman"/>
                <a:cs typeface="Times New Roman"/>
              </a:rPr>
              <a:t> </a:t>
            </a:r>
            <a:r>
              <a:rPr sz="1800" dirty="0">
                <a:solidFill>
                  <a:srgbClr val="006FC0"/>
                </a:solidFill>
                <a:latin typeface="Times New Roman"/>
                <a:cs typeface="Times New Roman"/>
              </a:rPr>
              <a:t>hành</a:t>
            </a:r>
            <a:r>
              <a:rPr sz="1800" spc="229" dirty="0">
                <a:solidFill>
                  <a:srgbClr val="006FC0"/>
                </a:solidFill>
                <a:latin typeface="Times New Roman"/>
                <a:cs typeface="Times New Roman"/>
              </a:rPr>
              <a:t> </a:t>
            </a:r>
            <a:r>
              <a:rPr sz="1800" dirty="0">
                <a:solidFill>
                  <a:srgbClr val="006FC0"/>
                </a:solidFill>
                <a:latin typeface="Times New Roman"/>
                <a:cs typeface="Times New Roman"/>
              </a:rPr>
              <a:t>động</a:t>
            </a:r>
            <a:r>
              <a:rPr sz="1800" spc="225" dirty="0">
                <a:solidFill>
                  <a:srgbClr val="006FC0"/>
                </a:solidFill>
                <a:latin typeface="Times New Roman"/>
                <a:cs typeface="Times New Roman"/>
              </a:rPr>
              <a:t> </a:t>
            </a:r>
            <a:r>
              <a:rPr sz="1800" dirty="0">
                <a:solidFill>
                  <a:srgbClr val="006FC0"/>
                </a:solidFill>
                <a:latin typeface="Times New Roman"/>
                <a:cs typeface="Times New Roman"/>
              </a:rPr>
              <a:t>có</a:t>
            </a:r>
            <a:r>
              <a:rPr sz="1800" spc="235" dirty="0">
                <a:solidFill>
                  <a:srgbClr val="006FC0"/>
                </a:solidFill>
                <a:latin typeface="Times New Roman"/>
                <a:cs typeface="Times New Roman"/>
              </a:rPr>
              <a:t> </a:t>
            </a:r>
            <a:r>
              <a:rPr sz="1800" dirty="0">
                <a:solidFill>
                  <a:srgbClr val="006FC0"/>
                </a:solidFill>
                <a:latin typeface="Times New Roman"/>
                <a:cs typeface="Times New Roman"/>
              </a:rPr>
              <a:t>thể</a:t>
            </a:r>
            <a:r>
              <a:rPr sz="1800" spc="229" dirty="0">
                <a:solidFill>
                  <a:srgbClr val="006FC0"/>
                </a:solidFill>
                <a:latin typeface="Times New Roman"/>
                <a:cs typeface="Times New Roman"/>
              </a:rPr>
              <a:t> </a:t>
            </a:r>
            <a:r>
              <a:rPr sz="1800" dirty="0">
                <a:solidFill>
                  <a:srgbClr val="006FC0"/>
                </a:solidFill>
                <a:latin typeface="Times New Roman"/>
                <a:cs typeface="Times New Roman"/>
              </a:rPr>
              <a:t>bất</a:t>
            </a:r>
            <a:r>
              <a:rPr sz="1800" spc="229" dirty="0">
                <a:solidFill>
                  <a:srgbClr val="006FC0"/>
                </a:solidFill>
                <a:latin typeface="Times New Roman"/>
                <a:cs typeface="Times New Roman"/>
              </a:rPr>
              <a:t> </a:t>
            </a:r>
            <a:r>
              <a:rPr sz="1800" dirty="0">
                <a:solidFill>
                  <a:srgbClr val="006FC0"/>
                </a:solidFill>
                <a:latin typeface="Times New Roman"/>
                <a:cs typeface="Times New Roman"/>
              </a:rPr>
              <a:t>thường,</a:t>
            </a:r>
            <a:r>
              <a:rPr sz="1800" spc="240" dirty="0">
                <a:solidFill>
                  <a:srgbClr val="006FC0"/>
                </a:solidFill>
                <a:latin typeface="Times New Roman"/>
                <a:cs typeface="Times New Roman"/>
              </a:rPr>
              <a:t> </a:t>
            </a:r>
            <a:r>
              <a:rPr sz="1800" dirty="0">
                <a:solidFill>
                  <a:srgbClr val="006FC0"/>
                </a:solidFill>
                <a:latin typeface="Times New Roman"/>
                <a:cs typeface="Times New Roman"/>
              </a:rPr>
              <a:t>khác</a:t>
            </a:r>
            <a:r>
              <a:rPr sz="1800" spc="235" dirty="0">
                <a:solidFill>
                  <a:srgbClr val="006FC0"/>
                </a:solidFill>
                <a:latin typeface="Times New Roman"/>
                <a:cs typeface="Times New Roman"/>
              </a:rPr>
              <a:t> </a:t>
            </a:r>
            <a:r>
              <a:rPr sz="1800" dirty="0">
                <a:solidFill>
                  <a:srgbClr val="006FC0"/>
                </a:solidFill>
                <a:latin typeface="Times New Roman"/>
                <a:cs typeface="Times New Roman"/>
              </a:rPr>
              <a:t>biệt</a:t>
            </a:r>
            <a:r>
              <a:rPr sz="1800" spc="235" dirty="0">
                <a:solidFill>
                  <a:srgbClr val="006FC0"/>
                </a:solidFill>
                <a:latin typeface="Times New Roman"/>
                <a:cs typeface="Times New Roman"/>
              </a:rPr>
              <a:t> </a:t>
            </a:r>
            <a:r>
              <a:rPr sz="1800" dirty="0">
                <a:solidFill>
                  <a:srgbClr val="006FC0"/>
                </a:solidFill>
                <a:latin typeface="Times New Roman"/>
                <a:cs typeface="Times New Roman"/>
              </a:rPr>
              <a:t>so</a:t>
            </a:r>
            <a:r>
              <a:rPr sz="1800" spc="210" dirty="0">
                <a:solidFill>
                  <a:srgbClr val="006FC0"/>
                </a:solidFill>
                <a:latin typeface="Times New Roman"/>
                <a:cs typeface="Times New Roman"/>
              </a:rPr>
              <a:t> </a:t>
            </a:r>
            <a:r>
              <a:rPr sz="1800" spc="-25" dirty="0">
                <a:solidFill>
                  <a:srgbClr val="006FC0"/>
                </a:solidFill>
                <a:latin typeface="Times New Roman"/>
                <a:cs typeface="Times New Roman"/>
              </a:rPr>
              <a:t>với </a:t>
            </a:r>
            <a:r>
              <a:rPr sz="1800" dirty="0">
                <a:solidFill>
                  <a:srgbClr val="006FC0"/>
                </a:solidFill>
                <a:latin typeface="Times New Roman"/>
                <a:cs typeface="Times New Roman"/>
              </a:rPr>
              <a:t>bạn</a:t>
            </a:r>
            <a:r>
              <a:rPr sz="1800" spc="105" dirty="0">
                <a:solidFill>
                  <a:srgbClr val="006FC0"/>
                </a:solidFill>
                <a:latin typeface="Times New Roman"/>
                <a:cs typeface="Times New Roman"/>
              </a:rPr>
              <a:t> </a:t>
            </a:r>
            <a:r>
              <a:rPr sz="1800" dirty="0">
                <a:solidFill>
                  <a:srgbClr val="006FC0"/>
                </a:solidFill>
                <a:latin typeface="Times New Roman"/>
                <a:cs typeface="Times New Roman"/>
              </a:rPr>
              <a:t>cùng</a:t>
            </a:r>
            <a:r>
              <a:rPr sz="1800" spc="85" dirty="0">
                <a:solidFill>
                  <a:srgbClr val="006FC0"/>
                </a:solidFill>
                <a:latin typeface="Times New Roman"/>
                <a:cs typeface="Times New Roman"/>
              </a:rPr>
              <a:t> </a:t>
            </a:r>
            <a:r>
              <a:rPr sz="1800" dirty="0">
                <a:solidFill>
                  <a:srgbClr val="006FC0"/>
                </a:solidFill>
                <a:latin typeface="Times New Roman"/>
                <a:cs typeface="Times New Roman"/>
              </a:rPr>
              <a:t>lứa.</a:t>
            </a:r>
            <a:r>
              <a:rPr sz="1800" spc="95" dirty="0">
                <a:solidFill>
                  <a:srgbClr val="006FC0"/>
                </a:solidFill>
                <a:latin typeface="Times New Roman"/>
                <a:cs typeface="Times New Roman"/>
              </a:rPr>
              <a:t> </a:t>
            </a:r>
            <a:r>
              <a:rPr sz="1800" dirty="0">
                <a:solidFill>
                  <a:srgbClr val="006FC0"/>
                </a:solidFill>
                <a:latin typeface="Times New Roman"/>
                <a:cs typeface="Times New Roman"/>
              </a:rPr>
              <a:t>Những</a:t>
            </a:r>
            <a:r>
              <a:rPr sz="1800" spc="100" dirty="0">
                <a:solidFill>
                  <a:srgbClr val="006FC0"/>
                </a:solidFill>
                <a:latin typeface="Times New Roman"/>
                <a:cs typeface="Times New Roman"/>
              </a:rPr>
              <a:t> </a:t>
            </a:r>
            <a:r>
              <a:rPr sz="1800" dirty="0">
                <a:solidFill>
                  <a:srgbClr val="006FC0"/>
                </a:solidFill>
                <a:latin typeface="Times New Roman"/>
                <a:cs typeface="Times New Roman"/>
              </a:rPr>
              <a:t>khó</a:t>
            </a:r>
            <a:r>
              <a:rPr sz="1800" spc="100" dirty="0">
                <a:solidFill>
                  <a:srgbClr val="006FC0"/>
                </a:solidFill>
                <a:latin typeface="Times New Roman"/>
                <a:cs typeface="Times New Roman"/>
              </a:rPr>
              <a:t> </a:t>
            </a:r>
            <a:r>
              <a:rPr sz="1800" dirty="0">
                <a:solidFill>
                  <a:srgbClr val="006FC0"/>
                </a:solidFill>
                <a:latin typeface="Times New Roman"/>
                <a:cs typeface="Times New Roman"/>
              </a:rPr>
              <a:t>khăn</a:t>
            </a:r>
            <a:r>
              <a:rPr sz="1800" spc="100" dirty="0">
                <a:solidFill>
                  <a:srgbClr val="006FC0"/>
                </a:solidFill>
                <a:latin typeface="Times New Roman"/>
                <a:cs typeface="Times New Roman"/>
              </a:rPr>
              <a:t> </a:t>
            </a:r>
            <a:r>
              <a:rPr sz="1800" dirty="0">
                <a:solidFill>
                  <a:srgbClr val="006FC0"/>
                </a:solidFill>
                <a:latin typeface="Times New Roman"/>
                <a:cs typeface="Times New Roman"/>
              </a:rPr>
              <a:t>này</a:t>
            </a:r>
            <a:r>
              <a:rPr sz="1800" spc="110" dirty="0">
                <a:solidFill>
                  <a:srgbClr val="006FC0"/>
                </a:solidFill>
                <a:latin typeface="Times New Roman"/>
                <a:cs typeface="Times New Roman"/>
              </a:rPr>
              <a:t> </a:t>
            </a:r>
            <a:r>
              <a:rPr sz="1800" dirty="0">
                <a:solidFill>
                  <a:srgbClr val="006FC0"/>
                </a:solidFill>
                <a:latin typeface="Times New Roman"/>
                <a:cs typeface="Times New Roman"/>
              </a:rPr>
              <a:t>ảnh</a:t>
            </a:r>
            <a:r>
              <a:rPr sz="1800" spc="95" dirty="0">
                <a:solidFill>
                  <a:srgbClr val="006FC0"/>
                </a:solidFill>
                <a:latin typeface="Times New Roman"/>
                <a:cs typeface="Times New Roman"/>
              </a:rPr>
              <a:t> </a:t>
            </a:r>
            <a:r>
              <a:rPr sz="1800" dirty="0">
                <a:solidFill>
                  <a:srgbClr val="006FC0"/>
                </a:solidFill>
                <a:latin typeface="Times New Roman"/>
                <a:cs typeface="Times New Roman"/>
              </a:rPr>
              <a:t>hưởng</a:t>
            </a:r>
            <a:r>
              <a:rPr sz="1800" spc="80" dirty="0">
                <a:solidFill>
                  <a:srgbClr val="006FC0"/>
                </a:solidFill>
                <a:latin typeface="Times New Roman"/>
                <a:cs typeface="Times New Roman"/>
              </a:rPr>
              <a:t> </a:t>
            </a:r>
            <a:r>
              <a:rPr sz="1800" spc="-25" dirty="0">
                <a:solidFill>
                  <a:srgbClr val="006FC0"/>
                </a:solidFill>
                <a:latin typeface="Times New Roman"/>
                <a:cs typeface="Times New Roman"/>
              </a:rPr>
              <a:t>đến </a:t>
            </a:r>
            <a:r>
              <a:rPr sz="1800" dirty="0">
                <a:solidFill>
                  <a:srgbClr val="006FC0"/>
                </a:solidFill>
                <a:latin typeface="Times New Roman"/>
                <a:cs typeface="Times New Roman"/>
              </a:rPr>
              <a:t>việc</a:t>
            </a:r>
            <a:r>
              <a:rPr sz="1800" spc="30" dirty="0">
                <a:solidFill>
                  <a:srgbClr val="006FC0"/>
                </a:solidFill>
                <a:latin typeface="Times New Roman"/>
                <a:cs typeface="Times New Roman"/>
              </a:rPr>
              <a:t> </a:t>
            </a:r>
            <a:r>
              <a:rPr sz="1800" dirty="0">
                <a:solidFill>
                  <a:srgbClr val="006FC0"/>
                </a:solidFill>
                <a:latin typeface="Times New Roman"/>
                <a:cs typeface="Times New Roman"/>
              </a:rPr>
              <a:t>học</a:t>
            </a:r>
            <a:r>
              <a:rPr sz="1800" spc="25" dirty="0">
                <a:solidFill>
                  <a:srgbClr val="006FC0"/>
                </a:solidFill>
                <a:latin typeface="Times New Roman"/>
                <a:cs typeface="Times New Roman"/>
              </a:rPr>
              <a:t> </a:t>
            </a:r>
            <a:r>
              <a:rPr sz="1800" dirty="0">
                <a:solidFill>
                  <a:srgbClr val="006FC0"/>
                </a:solidFill>
                <a:latin typeface="Times New Roman"/>
                <a:cs typeface="Times New Roman"/>
              </a:rPr>
              <a:t>tập,</a:t>
            </a:r>
            <a:r>
              <a:rPr sz="1800" spc="35" dirty="0">
                <a:solidFill>
                  <a:srgbClr val="006FC0"/>
                </a:solidFill>
                <a:latin typeface="Times New Roman"/>
                <a:cs typeface="Times New Roman"/>
              </a:rPr>
              <a:t> </a:t>
            </a:r>
            <a:r>
              <a:rPr sz="1800" dirty="0">
                <a:solidFill>
                  <a:srgbClr val="006FC0"/>
                </a:solidFill>
                <a:latin typeface="Times New Roman"/>
                <a:cs typeface="Times New Roman"/>
              </a:rPr>
              <a:t>vui</a:t>
            </a:r>
            <a:r>
              <a:rPr sz="1800" spc="20" dirty="0">
                <a:solidFill>
                  <a:srgbClr val="006FC0"/>
                </a:solidFill>
                <a:latin typeface="Times New Roman"/>
                <a:cs typeface="Times New Roman"/>
              </a:rPr>
              <a:t> </a:t>
            </a:r>
            <a:r>
              <a:rPr sz="1800" dirty="0">
                <a:solidFill>
                  <a:srgbClr val="006FC0"/>
                </a:solidFill>
                <a:latin typeface="Times New Roman"/>
                <a:cs typeface="Times New Roman"/>
              </a:rPr>
              <a:t>chơi</a:t>
            </a:r>
            <a:r>
              <a:rPr sz="1800" spc="30" dirty="0">
                <a:solidFill>
                  <a:srgbClr val="006FC0"/>
                </a:solidFill>
                <a:latin typeface="Times New Roman"/>
                <a:cs typeface="Times New Roman"/>
              </a:rPr>
              <a:t> </a:t>
            </a:r>
            <a:r>
              <a:rPr sz="1800" dirty="0">
                <a:solidFill>
                  <a:srgbClr val="006FC0"/>
                </a:solidFill>
                <a:latin typeface="Times New Roman"/>
                <a:cs typeface="Times New Roman"/>
              </a:rPr>
              <a:t>và</a:t>
            </a:r>
            <a:r>
              <a:rPr sz="1800" spc="25" dirty="0">
                <a:solidFill>
                  <a:srgbClr val="006FC0"/>
                </a:solidFill>
                <a:latin typeface="Times New Roman"/>
                <a:cs typeface="Times New Roman"/>
              </a:rPr>
              <a:t> </a:t>
            </a:r>
            <a:r>
              <a:rPr sz="1800" dirty="0">
                <a:solidFill>
                  <a:srgbClr val="006FC0"/>
                </a:solidFill>
                <a:latin typeface="Times New Roman"/>
                <a:cs typeface="Times New Roman"/>
              </a:rPr>
              <a:t>cần</a:t>
            </a:r>
            <a:r>
              <a:rPr sz="1800" spc="30" dirty="0">
                <a:solidFill>
                  <a:srgbClr val="006FC0"/>
                </a:solidFill>
                <a:latin typeface="Times New Roman"/>
                <a:cs typeface="Times New Roman"/>
              </a:rPr>
              <a:t> </a:t>
            </a:r>
            <a:r>
              <a:rPr sz="1800" dirty="0">
                <a:solidFill>
                  <a:srgbClr val="006FC0"/>
                </a:solidFill>
                <a:latin typeface="Times New Roman"/>
                <a:cs typeface="Times New Roman"/>
              </a:rPr>
              <a:t>được</a:t>
            </a:r>
            <a:r>
              <a:rPr sz="1800" spc="30" dirty="0">
                <a:solidFill>
                  <a:srgbClr val="006FC0"/>
                </a:solidFill>
                <a:latin typeface="Times New Roman"/>
                <a:cs typeface="Times New Roman"/>
              </a:rPr>
              <a:t> </a:t>
            </a:r>
            <a:r>
              <a:rPr sz="1800" dirty="0">
                <a:solidFill>
                  <a:srgbClr val="006FC0"/>
                </a:solidFill>
                <a:latin typeface="Times New Roman"/>
                <a:cs typeface="Times New Roman"/>
              </a:rPr>
              <a:t>hỗ</a:t>
            </a:r>
            <a:r>
              <a:rPr sz="1800" spc="30" dirty="0">
                <a:solidFill>
                  <a:srgbClr val="006FC0"/>
                </a:solidFill>
                <a:latin typeface="Times New Roman"/>
                <a:cs typeface="Times New Roman"/>
              </a:rPr>
              <a:t> </a:t>
            </a:r>
            <a:r>
              <a:rPr sz="1800" dirty="0">
                <a:solidFill>
                  <a:srgbClr val="006FC0"/>
                </a:solidFill>
                <a:latin typeface="Times New Roman"/>
                <a:cs typeface="Times New Roman"/>
              </a:rPr>
              <a:t>trợ</a:t>
            </a:r>
            <a:r>
              <a:rPr sz="1800" spc="25" dirty="0">
                <a:solidFill>
                  <a:srgbClr val="006FC0"/>
                </a:solidFill>
                <a:latin typeface="Times New Roman"/>
                <a:cs typeface="Times New Roman"/>
              </a:rPr>
              <a:t> </a:t>
            </a:r>
            <a:r>
              <a:rPr sz="1800" dirty="0">
                <a:solidFill>
                  <a:srgbClr val="006FC0"/>
                </a:solidFill>
                <a:latin typeface="Times New Roman"/>
                <a:cs typeface="Times New Roman"/>
              </a:rPr>
              <a:t>đặc</a:t>
            </a:r>
            <a:r>
              <a:rPr sz="1800" spc="30" dirty="0">
                <a:solidFill>
                  <a:srgbClr val="006FC0"/>
                </a:solidFill>
                <a:latin typeface="Times New Roman"/>
                <a:cs typeface="Times New Roman"/>
              </a:rPr>
              <a:t> </a:t>
            </a:r>
            <a:r>
              <a:rPr sz="1800" dirty="0">
                <a:solidFill>
                  <a:srgbClr val="006FC0"/>
                </a:solidFill>
                <a:latin typeface="Times New Roman"/>
                <a:cs typeface="Times New Roman"/>
              </a:rPr>
              <a:t>thù</a:t>
            </a:r>
            <a:r>
              <a:rPr sz="1800" spc="25" dirty="0">
                <a:solidFill>
                  <a:srgbClr val="006FC0"/>
                </a:solidFill>
                <a:latin typeface="Times New Roman"/>
                <a:cs typeface="Times New Roman"/>
              </a:rPr>
              <a:t> </a:t>
            </a:r>
            <a:r>
              <a:rPr sz="1800" spc="-25" dirty="0">
                <a:solidFill>
                  <a:srgbClr val="006FC0"/>
                </a:solidFill>
                <a:latin typeface="Times New Roman"/>
                <a:cs typeface="Times New Roman"/>
              </a:rPr>
              <a:t>từ </a:t>
            </a:r>
            <a:r>
              <a:rPr sz="1800" dirty="0">
                <a:solidFill>
                  <a:srgbClr val="006FC0"/>
                </a:solidFill>
                <a:latin typeface="Times New Roman"/>
                <a:cs typeface="Times New Roman"/>
              </a:rPr>
              <a:t>giáo</a:t>
            </a:r>
            <a:r>
              <a:rPr sz="1800" spc="-20" dirty="0">
                <a:solidFill>
                  <a:srgbClr val="006FC0"/>
                </a:solidFill>
                <a:latin typeface="Times New Roman"/>
                <a:cs typeface="Times New Roman"/>
              </a:rPr>
              <a:t> </a:t>
            </a:r>
            <a:r>
              <a:rPr sz="1800" dirty="0">
                <a:solidFill>
                  <a:srgbClr val="006FC0"/>
                </a:solidFill>
                <a:latin typeface="Times New Roman"/>
                <a:cs typeface="Times New Roman"/>
              </a:rPr>
              <a:t>viên,</a:t>
            </a:r>
            <a:r>
              <a:rPr sz="1800" spc="-30" dirty="0">
                <a:solidFill>
                  <a:srgbClr val="006FC0"/>
                </a:solidFill>
                <a:latin typeface="Times New Roman"/>
                <a:cs typeface="Times New Roman"/>
              </a:rPr>
              <a:t> </a:t>
            </a:r>
            <a:r>
              <a:rPr sz="1800" dirty="0">
                <a:solidFill>
                  <a:srgbClr val="006FC0"/>
                </a:solidFill>
                <a:latin typeface="Times New Roman"/>
                <a:cs typeface="Times New Roman"/>
              </a:rPr>
              <a:t>gia</a:t>
            </a:r>
            <a:r>
              <a:rPr sz="1800" spc="-15" dirty="0">
                <a:solidFill>
                  <a:srgbClr val="006FC0"/>
                </a:solidFill>
                <a:latin typeface="Times New Roman"/>
                <a:cs typeface="Times New Roman"/>
              </a:rPr>
              <a:t> </a:t>
            </a:r>
            <a:r>
              <a:rPr sz="1800" spc="-10" dirty="0">
                <a:solidFill>
                  <a:srgbClr val="006FC0"/>
                </a:solidFill>
                <a:latin typeface="Times New Roman"/>
                <a:cs typeface="Times New Roman"/>
              </a:rPr>
              <a:t>đình.</a:t>
            </a:r>
            <a:endParaRPr sz="1800" dirty="0">
              <a:latin typeface="Times New Roman"/>
              <a:cs typeface="Times New Roman"/>
            </a:endParaRPr>
          </a:p>
        </p:txBody>
      </p:sp>
      <p:pic>
        <p:nvPicPr>
          <p:cNvPr id="40" name="object 40"/>
          <p:cNvPicPr/>
          <p:nvPr/>
        </p:nvPicPr>
        <p:blipFill>
          <a:blip r:embed="rId3" cstate="print"/>
          <a:stretch>
            <a:fillRect/>
          </a:stretch>
        </p:blipFill>
        <p:spPr>
          <a:xfrm>
            <a:off x="5784928" y="1266545"/>
            <a:ext cx="2803016" cy="273883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 name="Picture 39" descr="A cartoon of a rabbit and a dragonfly&#10;&#10;Description automatically generated with medium confidence">
            <a:extLst>
              <a:ext uri="{FF2B5EF4-FFF2-40B4-BE49-F238E27FC236}">
                <a16:creationId xmlns:a16="http://schemas.microsoft.com/office/drawing/2014/main" id="{68B5BCA3-3F2D-AEB0-8D7D-B02CFD9307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8" name="object 8"/>
          <p:cNvSpPr/>
          <p:nvPr/>
        </p:nvSpPr>
        <p:spPr>
          <a:xfrm>
            <a:off x="4438687" y="4938369"/>
            <a:ext cx="303530" cy="205740"/>
          </a:xfrm>
          <a:custGeom>
            <a:avLst/>
            <a:gdLst/>
            <a:ahLst/>
            <a:cxnLst/>
            <a:rect l="l" t="t" r="r" b="b"/>
            <a:pathLst>
              <a:path w="303529" h="205739">
                <a:moveTo>
                  <a:pt x="303492" y="0"/>
                </a:moveTo>
                <a:lnTo>
                  <a:pt x="155664" y="0"/>
                </a:lnTo>
                <a:lnTo>
                  <a:pt x="0" y="205130"/>
                </a:lnTo>
                <a:lnTo>
                  <a:pt x="147827" y="205130"/>
                </a:lnTo>
                <a:lnTo>
                  <a:pt x="303492" y="0"/>
                </a:lnTo>
                <a:close/>
              </a:path>
            </a:pathLst>
          </a:custGeom>
          <a:solidFill>
            <a:srgbClr val="E6E8E8"/>
          </a:solidFill>
        </p:spPr>
        <p:txBody>
          <a:bodyPr wrap="square" lIns="0" tIns="0" rIns="0" bIns="0" rtlCol="0"/>
          <a:lstStyle/>
          <a:p>
            <a:endParaRPr/>
          </a:p>
        </p:txBody>
      </p:sp>
      <p:sp>
        <p:nvSpPr>
          <p:cNvPr id="38" name="object 38"/>
          <p:cNvSpPr txBox="1">
            <a:spLocks noGrp="1"/>
          </p:cNvSpPr>
          <p:nvPr>
            <p:ph type="title"/>
          </p:nvPr>
        </p:nvSpPr>
        <p:spPr>
          <a:xfrm>
            <a:off x="608990" y="443743"/>
            <a:ext cx="8039811" cy="360680"/>
          </a:xfrm>
          <a:prstGeom prst="rect">
            <a:avLst/>
          </a:prstGeom>
        </p:spPr>
        <p:txBody>
          <a:bodyPr vert="horz" wrap="square" lIns="0" tIns="12065" rIns="0" bIns="0" rtlCol="0">
            <a:spAutoFit/>
          </a:bodyPr>
          <a:lstStyle/>
          <a:p>
            <a:pPr marL="655955">
              <a:lnSpc>
                <a:spcPct val="100000"/>
              </a:lnSpc>
              <a:spcBef>
                <a:spcPts val="95"/>
              </a:spcBef>
            </a:pPr>
            <a:r>
              <a:rPr dirty="0">
                <a:latin typeface="Times New Roman"/>
                <a:cs typeface="Times New Roman"/>
              </a:rPr>
              <a:t>Nhận</a:t>
            </a:r>
            <a:r>
              <a:rPr spc="-35" dirty="0">
                <a:latin typeface="Times New Roman"/>
                <a:cs typeface="Times New Roman"/>
              </a:rPr>
              <a:t> </a:t>
            </a:r>
            <a:r>
              <a:rPr dirty="0">
                <a:latin typeface="Times New Roman"/>
                <a:cs typeface="Times New Roman"/>
              </a:rPr>
              <a:t>diện</a:t>
            </a:r>
            <a:r>
              <a:rPr spc="-35" dirty="0">
                <a:latin typeface="Times New Roman"/>
                <a:cs typeface="Times New Roman"/>
              </a:rPr>
              <a:t> </a:t>
            </a:r>
            <a:r>
              <a:rPr dirty="0">
                <a:latin typeface="Times New Roman"/>
                <a:cs typeface="Times New Roman"/>
              </a:rPr>
              <a:t>trẻ</a:t>
            </a:r>
            <a:r>
              <a:rPr spc="-30" dirty="0">
                <a:latin typeface="Times New Roman"/>
                <a:cs typeface="Times New Roman"/>
              </a:rPr>
              <a:t> </a:t>
            </a:r>
            <a:r>
              <a:rPr dirty="0">
                <a:latin typeface="Times New Roman"/>
                <a:cs typeface="Times New Roman"/>
              </a:rPr>
              <a:t>có</a:t>
            </a:r>
            <a:r>
              <a:rPr spc="-30" dirty="0">
                <a:latin typeface="Times New Roman"/>
                <a:cs typeface="Times New Roman"/>
              </a:rPr>
              <a:t> </a:t>
            </a:r>
            <a:r>
              <a:rPr dirty="0">
                <a:latin typeface="Times New Roman"/>
                <a:cs typeface="Times New Roman"/>
              </a:rPr>
              <a:t>nguy</a:t>
            </a:r>
            <a:r>
              <a:rPr spc="-40" dirty="0">
                <a:latin typeface="Times New Roman"/>
                <a:cs typeface="Times New Roman"/>
              </a:rPr>
              <a:t> </a:t>
            </a:r>
            <a:r>
              <a:rPr dirty="0">
                <a:latin typeface="Times New Roman"/>
                <a:cs typeface="Times New Roman"/>
              </a:rPr>
              <a:t>cơ</a:t>
            </a:r>
            <a:r>
              <a:rPr spc="-45" dirty="0">
                <a:latin typeface="Times New Roman"/>
                <a:cs typeface="Times New Roman"/>
              </a:rPr>
              <a:t> </a:t>
            </a:r>
            <a:r>
              <a:rPr dirty="0">
                <a:latin typeface="Times New Roman"/>
                <a:cs typeface="Times New Roman"/>
              </a:rPr>
              <a:t>khuyết</a:t>
            </a:r>
            <a:r>
              <a:rPr spc="-20" dirty="0">
                <a:latin typeface="Times New Roman"/>
                <a:cs typeface="Times New Roman"/>
              </a:rPr>
              <a:t> </a:t>
            </a:r>
            <a:r>
              <a:rPr dirty="0">
                <a:latin typeface="Times New Roman"/>
                <a:cs typeface="Times New Roman"/>
              </a:rPr>
              <a:t>tật</a:t>
            </a:r>
            <a:r>
              <a:rPr spc="-30" dirty="0">
                <a:latin typeface="Times New Roman"/>
                <a:cs typeface="Times New Roman"/>
              </a:rPr>
              <a:t> </a:t>
            </a:r>
            <a:r>
              <a:rPr dirty="0">
                <a:latin typeface="Times New Roman"/>
                <a:cs typeface="Times New Roman"/>
              </a:rPr>
              <a:t>thần</a:t>
            </a:r>
            <a:r>
              <a:rPr spc="-35" dirty="0">
                <a:latin typeface="Times New Roman"/>
                <a:cs typeface="Times New Roman"/>
              </a:rPr>
              <a:t> </a:t>
            </a:r>
            <a:r>
              <a:rPr dirty="0">
                <a:latin typeface="Times New Roman"/>
                <a:cs typeface="Times New Roman"/>
              </a:rPr>
              <a:t>kinh,</a:t>
            </a:r>
            <a:r>
              <a:rPr spc="-35" dirty="0">
                <a:latin typeface="Times New Roman"/>
                <a:cs typeface="Times New Roman"/>
              </a:rPr>
              <a:t> </a:t>
            </a:r>
            <a:r>
              <a:rPr dirty="0">
                <a:latin typeface="Times New Roman"/>
                <a:cs typeface="Times New Roman"/>
              </a:rPr>
              <a:t>tâm</a:t>
            </a:r>
            <a:r>
              <a:rPr spc="-30" dirty="0">
                <a:latin typeface="Times New Roman"/>
                <a:cs typeface="Times New Roman"/>
              </a:rPr>
              <a:t> </a:t>
            </a:r>
            <a:r>
              <a:rPr spc="-20" dirty="0">
                <a:latin typeface="Times New Roman"/>
                <a:cs typeface="Times New Roman"/>
              </a:rPr>
              <a:t>thần</a:t>
            </a:r>
          </a:p>
        </p:txBody>
      </p:sp>
      <p:sp>
        <p:nvSpPr>
          <p:cNvPr id="39" name="object 39"/>
          <p:cNvSpPr txBox="1"/>
          <p:nvPr/>
        </p:nvSpPr>
        <p:spPr>
          <a:xfrm>
            <a:off x="723275" y="869315"/>
            <a:ext cx="7914640" cy="3683635"/>
          </a:xfrm>
          <a:prstGeom prst="rect">
            <a:avLst/>
          </a:prstGeom>
        </p:spPr>
        <p:txBody>
          <a:bodyPr vert="horz" wrap="square" lIns="0" tIns="164465" rIns="0" bIns="0" rtlCol="0">
            <a:spAutoFit/>
          </a:bodyPr>
          <a:lstStyle/>
          <a:p>
            <a:pPr marL="354965" indent="-342265" algn="just">
              <a:lnSpc>
                <a:spcPct val="100000"/>
              </a:lnSpc>
              <a:spcBef>
                <a:spcPts val="1295"/>
              </a:spcBef>
              <a:buClr>
                <a:srgbClr val="000000"/>
              </a:buClr>
              <a:buFont typeface="Symbol"/>
              <a:buChar char=""/>
              <a:tabLst>
                <a:tab pos="354965" algn="l"/>
              </a:tabLst>
            </a:pPr>
            <a:r>
              <a:rPr sz="2000" dirty="0">
                <a:solidFill>
                  <a:srgbClr val="006FC0"/>
                </a:solidFill>
                <a:latin typeface="Times New Roman"/>
                <a:cs typeface="Times New Roman"/>
              </a:rPr>
              <a:t>Trẻ</a:t>
            </a:r>
            <a:r>
              <a:rPr sz="2000" spc="-25" dirty="0">
                <a:solidFill>
                  <a:srgbClr val="006FC0"/>
                </a:solidFill>
                <a:latin typeface="Times New Roman"/>
                <a:cs typeface="Times New Roman"/>
              </a:rPr>
              <a:t> </a:t>
            </a:r>
            <a:r>
              <a:rPr sz="2000" dirty="0">
                <a:solidFill>
                  <a:srgbClr val="006FC0"/>
                </a:solidFill>
                <a:latin typeface="Times New Roman"/>
                <a:cs typeface="Times New Roman"/>
              </a:rPr>
              <a:t>thường</a:t>
            </a:r>
            <a:r>
              <a:rPr sz="2000" spc="-15" dirty="0">
                <a:solidFill>
                  <a:srgbClr val="006FC0"/>
                </a:solidFill>
                <a:latin typeface="Times New Roman"/>
                <a:cs typeface="Times New Roman"/>
              </a:rPr>
              <a:t> </a:t>
            </a:r>
            <a:r>
              <a:rPr sz="2000" dirty="0">
                <a:solidFill>
                  <a:srgbClr val="006FC0"/>
                </a:solidFill>
                <a:latin typeface="Times New Roman"/>
                <a:cs typeface="Times New Roman"/>
              </a:rPr>
              <a:t>ngồi</a:t>
            </a:r>
            <a:r>
              <a:rPr sz="2000" spc="-45" dirty="0">
                <a:solidFill>
                  <a:srgbClr val="006FC0"/>
                </a:solidFill>
                <a:latin typeface="Times New Roman"/>
                <a:cs typeface="Times New Roman"/>
              </a:rPr>
              <a:t> </a:t>
            </a:r>
            <a:r>
              <a:rPr sz="2000" dirty="0">
                <a:solidFill>
                  <a:srgbClr val="006FC0"/>
                </a:solidFill>
                <a:latin typeface="Times New Roman"/>
                <a:cs typeface="Times New Roman"/>
              </a:rPr>
              <a:t>một</a:t>
            </a:r>
            <a:r>
              <a:rPr sz="2000" spc="-5" dirty="0">
                <a:solidFill>
                  <a:srgbClr val="006FC0"/>
                </a:solidFill>
                <a:latin typeface="Times New Roman"/>
                <a:cs typeface="Times New Roman"/>
              </a:rPr>
              <a:t> </a:t>
            </a:r>
            <a:r>
              <a:rPr sz="2000" dirty="0">
                <a:solidFill>
                  <a:srgbClr val="006FC0"/>
                </a:solidFill>
                <a:latin typeface="Times New Roman"/>
                <a:cs typeface="Times New Roman"/>
              </a:rPr>
              <a:t>mình,</a:t>
            </a:r>
            <a:r>
              <a:rPr sz="2000" spc="-10" dirty="0">
                <a:solidFill>
                  <a:srgbClr val="006FC0"/>
                </a:solidFill>
                <a:latin typeface="Times New Roman"/>
                <a:cs typeface="Times New Roman"/>
              </a:rPr>
              <a:t> </a:t>
            </a:r>
            <a:r>
              <a:rPr sz="2000" dirty="0">
                <a:solidFill>
                  <a:srgbClr val="006FC0"/>
                </a:solidFill>
                <a:latin typeface="Times New Roman"/>
                <a:cs typeface="Times New Roman"/>
              </a:rPr>
              <a:t>chơi</a:t>
            </a:r>
            <a:r>
              <a:rPr sz="2000" spc="-20" dirty="0">
                <a:solidFill>
                  <a:srgbClr val="006FC0"/>
                </a:solidFill>
                <a:latin typeface="Times New Roman"/>
                <a:cs typeface="Times New Roman"/>
              </a:rPr>
              <a:t> </a:t>
            </a:r>
            <a:r>
              <a:rPr sz="2000" dirty="0">
                <a:solidFill>
                  <a:srgbClr val="006FC0"/>
                </a:solidFill>
                <a:latin typeface="Times New Roman"/>
                <a:cs typeface="Times New Roman"/>
              </a:rPr>
              <a:t>một mình</a:t>
            </a:r>
            <a:r>
              <a:rPr sz="2000" spc="10" dirty="0">
                <a:solidFill>
                  <a:srgbClr val="006FC0"/>
                </a:solidFill>
                <a:latin typeface="Times New Roman"/>
                <a:cs typeface="Times New Roman"/>
              </a:rPr>
              <a:t> </a:t>
            </a:r>
            <a:r>
              <a:rPr sz="2000" dirty="0">
                <a:solidFill>
                  <a:srgbClr val="006FC0"/>
                </a:solidFill>
                <a:latin typeface="Times New Roman"/>
                <a:cs typeface="Times New Roman"/>
              </a:rPr>
              <a:t>không</a:t>
            </a:r>
            <a:r>
              <a:rPr sz="2000" spc="-45" dirty="0">
                <a:solidFill>
                  <a:srgbClr val="006FC0"/>
                </a:solidFill>
                <a:latin typeface="Times New Roman"/>
                <a:cs typeface="Times New Roman"/>
              </a:rPr>
              <a:t> </a:t>
            </a:r>
            <a:r>
              <a:rPr sz="2000" dirty="0">
                <a:solidFill>
                  <a:srgbClr val="006FC0"/>
                </a:solidFill>
                <a:latin typeface="Times New Roman"/>
                <a:cs typeface="Times New Roman"/>
              </a:rPr>
              <a:t>quan</a:t>
            </a:r>
            <a:r>
              <a:rPr sz="2000" spc="-20" dirty="0">
                <a:solidFill>
                  <a:srgbClr val="006FC0"/>
                </a:solidFill>
                <a:latin typeface="Times New Roman"/>
                <a:cs typeface="Times New Roman"/>
              </a:rPr>
              <a:t> </a:t>
            </a:r>
            <a:r>
              <a:rPr sz="2000" dirty="0">
                <a:solidFill>
                  <a:srgbClr val="006FC0"/>
                </a:solidFill>
                <a:latin typeface="Times New Roman"/>
                <a:cs typeface="Times New Roman"/>
              </a:rPr>
              <a:t>tâm</a:t>
            </a:r>
            <a:r>
              <a:rPr sz="2000" spc="-25" dirty="0">
                <a:solidFill>
                  <a:srgbClr val="006FC0"/>
                </a:solidFill>
                <a:latin typeface="Times New Roman"/>
                <a:cs typeface="Times New Roman"/>
              </a:rPr>
              <a:t> </a:t>
            </a:r>
            <a:r>
              <a:rPr sz="2000" dirty="0">
                <a:solidFill>
                  <a:srgbClr val="006FC0"/>
                </a:solidFill>
                <a:latin typeface="Times New Roman"/>
                <a:cs typeface="Times New Roman"/>
              </a:rPr>
              <a:t>tới</a:t>
            </a:r>
            <a:r>
              <a:rPr sz="2000" spc="-5" dirty="0">
                <a:solidFill>
                  <a:srgbClr val="006FC0"/>
                </a:solidFill>
                <a:latin typeface="Times New Roman"/>
                <a:cs typeface="Times New Roman"/>
              </a:rPr>
              <a:t> </a:t>
            </a:r>
            <a:r>
              <a:rPr sz="2000" dirty="0">
                <a:solidFill>
                  <a:srgbClr val="006FC0"/>
                </a:solidFill>
                <a:latin typeface="Times New Roman"/>
                <a:cs typeface="Times New Roman"/>
              </a:rPr>
              <a:t>bất</a:t>
            </a:r>
            <a:r>
              <a:rPr sz="2000" spc="-15" dirty="0">
                <a:solidFill>
                  <a:srgbClr val="006FC0"/>
                </a:solidFill>
                <a:latin typeface="Times New Roman"/>
                <a:cs typeface="Times New Roman"/>
              </a:rPr>
              <a:t> </a:t>
            </a:r>
            <a:r>
              <a:rPr sz="2000" dirty="0">
                <a:solidFill>
                  <a:srgbClr val="006FC0"/>
                </a:solidFill>
                <a:latin typeface="Times New Roman"/>
                <a:cs typeface="Times New Roman"/>
              </a:rPr>
              <a:t>kì</a:t>
            </a:r>
            <a:r>
              <a:rPr sz="2000" spc="-15" dirty="0">
                <a:solidFill>
                  <a:srgbClr val="006FC0"/>
                </a:solidFill>
                <a:latin typeface="Times New Roman"/>
                <a:cs typeface="Times New Roman"/>
              </a:rPr>
              <a:t> </a:t>
            </a:r>
            <a:r>
              <a:rPr sz="2000" spc="-25" dirty="0">
                <a:solidFill>
                  <a:srgbClr val="006FC0"/>
                </a:solidFill>
                <a:latin typeface="Times New Roman"/>
                <a:cs typeface="Times New Roman"/>
              </a:rPr>
              <a:t>ai.</a:t>
            </a:r>
            <a:endParaRPr sz="2000" dirty="0">
              <a:latin typeface="Times New Roman"/>
              <a:cs typeface="Times New Roman"/>
            </a:endParaRPr>
          </a:p>
          <a:p>
            <a:pPr marL="355600" indent="-342900" algn="just">
              <a:lnSpc>
                <a:spcPct val="100000"/>
              </a:lnSpc>
              <a:spcBef>
                <a:spcPts val="1200"/>
              </a:spcBef>
              <a:buClr>
                <a:srgbClr val="000000"/>
              </a:buClr>
              <a:buFont typeface="Symbol"/>
              <a:buChar char=""/>
              <a:tabLst>
                <a:tab pos="355600" algn="l"/>
              </a:tabLst>
            </a:pPr>
            <a:r>
              <a:rPr sz="2000" dirty="0">
                <a:solidFill>
                  <a:srgbClr val="006FC0"/>
                </a:solidFill>
                <a:latin typeface="Times New Roman"/>
                <a:cs typeface="Times New Roman"/>
              </a:rPr>
              <a:t>Trẻ</a:t>
            </a:r>
            <a:r>
              <a:rPr sz="2000" spc="75" dirty="0">
                <a:solidFill>
                  <a:srgbClr val="006FC0"/>
                </a:solidFill>
                <a:latin typeface="Times New Roman"/>
                <a:cs typeface="Times New Roman"/>
              </a:rPr>
              <a:t> </a:t>
            </a:r>
            <a:r>
              <a:rPr sz="2000" dirty="0">
                <a:solidFill>
                  <a:srgbClr val="006FC0"/>
                </a:solidFill>
                <a:latin typeface="Times New Roman"/>
                <a:cs typeface="Times New Roman"/>
              </a:rPr>
              <a:t>có</a:t>
            </a:r>
            <a:r>
              <a:rPr sz="2000" spc="70" dirty="0">
                <a:solidFill>
                  <a:srgbClr val="006FC0"/>
                </a:solidFill>
                <a:latin typeface="Times New Roman"/>
                <a:cs typeface="Times New Roman"/>
              </a:rPr>
              <a:t> </a:t>
            </a:r>
            <a:r>
              <a:rPr sz="2000" dirty="0">
                <a:solidFill>
                  <a:srgbClr val="006FC0"/>
                </a:solidFill>
                <a:latin typeface="Times New Roman"/>
                <a:cs typeface="Times New Roman"/>
              </a:rPr>
              <a:t>những</a:t>
            </a:r>
            <a:r>
              <a:rPr sz="2000" spc="65" dirty="0">
                <a:solidFill>
                  <a:srgbClr val="006FC0"/>
                </a:solidFill>
                <a:latin typeface="Times New Roman"/>
                <a:cs typeface="Times New Roman"/>
              </a:rPr>
              <a:t> </a:t>
            </a:r>
            <a:r>
              <a:rPr sz="2000" dirty="0">
                <a:solidFill>
                  <a:srgbClr val="006FC0"/>
                </a:solidFill>
                <a:latin typeface="Times New Roman"/>
                <a:cs typeface="Times New Roman"/>
              </a:rPr>
              <a:t>hành</a:t>
            </a:r>
            <a:r>
              <a:rPr sz="2000" spc="70" dirty="0">
                <a:solidFill>
                  <a:srgbClr val="006FC0"/>
                </a:solidFill>
                <a:latin typeface="Times New Roman"/>
                <a:cs typeface="Times New Roman"/>
              </a:rPr>
              <a:t> </a:t>
            </a:r>
            <a:r>
              <a:rPr sz="2000" dirty="0">
                <a:solidFill>
                  <a:srgbClr val="006FC0"/>
                </a:solidFill>
                <a:latin typeface="Times New Roman"/>
                <a:cs typeface="Times New Roman"/>
              </a:rPr>
              <a:t>vi</a:t>
            </a:r>
            <a:r>
              <a:rPr sz="2000" spc="60" dirty="0">
                <a:solidFill>
                  <a:srgbClr val="006FC0"/>
                </a:solidFill>
                <a:latin typeface="Times New Roman"/>
                <a:cs typeface="Times New Roman"/>
              </a:rPr>
              <a:t> </a:t>
            </a:r>
            <a:r>
              <a:rPr sz="2000" dirty="0">
                <a:solidFill>
                  <a:srgbClr val="006FC0"/>
                </a:solidFill>
                <a:latin typeface="Times New Roman"/>
                <a:cs typeface="Times New Roman"/>
              </a:rPr>
              <a:t>bất</a:t>
            </a:r>
            <a:r>
              <a:rPr sz="2000" spc="60" dirty="0">
                <a:solidFill>
                  <a:srgbClr val="006FC0"/>
                </a:solidFill>
                <a:latin typeface="Times New Roman"/>
                <a:cs typeface="Times New Roman"/>
              </a:rPr>
              <a:t> </a:t>
            </a:r>
            <a:r>
              <a:rPr sz="2000" dirty="0">
                <a:solidFill>
                  <a:srgbClr val="006FC0"/>
                </a:solidFill>
                <a:latin typeface="Times New Roman"/>
                <a:cs typeface="Times New Roman"/>
              </a:rPr>
              <a:t>thường</a:t>
            </a:r>
            <a:r>
              <a:rPr sz="2000" spc="75" dirty="0">
                <a:solidFill>
                  <a:srgbClr val="006FC0"/>
                </a:solidFill>
                <a:latin typeface="Times New Roman"/>
                <a:cs typeface="Times New Roman"/>
              </a:rPr>
              <a:t> </a:t>
            </a:r>
            <a:r>
              <a:rPr sz="2000" dirty="0">
                <a:solidFill>
                  <a:srgbClr val="006FC0"/>
                </a:solidFill>
                <a:latin typeface="Times New Roman"/>
                <a:cs typeface="Times New Roman"/>
              </a:rPr>
              <a:t>như</a:t>
            </a:r>
            <a:r>
              <a:rPr sz="2000" spc="70" dirty="0">
                <a:solidFill>
                  <a:srgbClr val="006FC0"/>
                </a:solidFill>
                <a:latin typeface="Times New Roman"/>
                <a:cs typeface="Times New Roman"/>
              </a:rPr>
              <a:t> </a:t>
            </a:r>
            <a:r>
              <a:rPr sz="2000" dirty="0">
                <a:solidFill>
                  <a:srgbClr val="006FC0"/>
                </a:solidFill>
                <a:latin typeface="Times New Roman"/>
                <a:cs typeface="Times New Roman"/>
              </a:rPr>
              <a:t>kích</a:t>
            </a:r>
            <a:r>
              <a:rPr sz="2000" spc="70" dirty="0">
                <a:solidFill>
                  <a:srgbClr val="006FC0"/>
                </a:solidFill>
                <a:latin typeface="Times New Roman"/>
                <a:cs typeface="Times New Roman"/>
              </a:rPr>
              <a:t> </a:t>
            </a:r>
            <a:r>
              <a:rPr sz="2000" dirty="0">
                <a:solidFill>
                  <a:srgbClr val="006FC0"/>
                </a:solidFill>
                <a:latin typeface="Times New Roman"/>
                <a:cs typeface="Times New Roman"/>
              </a:rPr>
              <a:t>động,</a:t>
            </a:r>
            <a:r>
              <a:rPr sz="2000" spc="85" dirty="0">
                <a:solidFill>
                  <a:srgbClr val="006FC0"/>
                </a:solidFill>
                <a:latin typeface="Times New Roman"/>
                <a:cs typeface="Times New Roman"/>
              </a:rPr>
              <a:t> </a:t>
            </a:r>
            <a:r>
              <a:rPr sz="2000" dirty="0">
                <a:solidFill>
                  <a:srgbClr val="006FC0"/>
                </a:solidFill>
                <a:latin typeface="Times New Roman"/>
                <a:cs typeface="Times New Roman"/>
              </a:rPr>
              <a:t>cáu</a:t>
            </a:r>
            <a:r>
              <a:rPr sz="2000" spc="70" dirty="0">
                <a:solidFill>
                  <a:srgbClr val="006FC0"/>
                </a:solidFill>
                <a:latin typeface="Times New Roman"/>
                <a:cs typeface="Times New Roman"/>
              </a:rPr>
              <a:t> </a:t>
            </a:r>
            <a:r>
              <a:rPr sz="2000" dirty="0">
                <a:solidFill>
                  <a:srgbClr val="006FC0"/>
                </a:solidFill>
                <a:latin typeface="Times New Roman"/>
                <a:cs typeface="Times New Roman"/>
              </a:rPr>
              <a:t>giận</a:t>
            </a:r>
            <a:r>
              <a:rPr sz="2000" spc="70" dirty="0">
                <a:solidFill>
                  <a:srgbClr val="006FC0"/>
                </a:solidFill>
                <a:latin typeface="Times New Roman"/>
                <a:cs typeface="Times New Roman"/>
              </a:rPr>
              <a:t> </a:t>
            </a:r>
            <a:r>
              <a:rPr sz="2000" dirty="0">
                <a:solidFill>
                  <a:srgbClr val="006FC0"/>
                </a:solidFill>
                <a:latin typeface="Times New Roman"/>
                <a:cs typeface="Times New Roman"/>
              </a:rPr>
              <a:t>hoặc</a:t>
            </a:r>
            <a:r>
              <a:rPr sz="2000" spc="80" dirty="0">
                <a:solidFill>
                  <a:srgbClr val="006FC0"/>
                </a:solidFill>
                <a:latin typeface="Times New Roman"/>
                <a:cs typeface="Times New Roman"/>
              </a:rPr>
              <a:t> </a:t>
            </a:r>
            <a:r>
              <a:rPr sz="2000" dirty="0">
                <a:solidFill>
                  <a:srgbClr val="006FC0"/>
                </a:solidFill>
                <a:latin typeface="Times New Roman"/>
                <a:cs typeface="Times New Roman"/>
              </a:rPr>
              <a:t>sợ</a:t>
            </a:r>
            <a:r>
              <a:rPr sz="2000" spc="60" dirty="0">
                <a:solidFill>
                  <a:srgbClr val="006FC0"/>
                </a:solidFill>
                <a:latin typeface="Times New Roman"/>
                <a:cs typeface="Times New Roman"/>
              </a:rPr>
              <a:t> </a:t>
            </a:r>
            <a:r>
              <a:rPr sz="2000" dirty="0">
                <a:solidFill>
                  <a:srgbClr val="006FC0"/>
                </a:solidFill>
                <a:latin typeface="Times New Roman"/>
                <a:cs typeface="Times New Roman"/>
              </a:rPr>
              <a:t>hãi</a:t>
            </a:r>
            <a:r>
              <a:rPr sz="2000" spc="60" dirty="0">
                <a:solidFill>
                  <a:srgbClr val="006FC0"/>
                </a:solidFill>
                <a:latin typeface="Times New Roman"/>
                <a:cs typeface="Times New Roman"/>
              </a:rPr>
              <a:t> </a:t>
            </a:r>
            <a:r>
              <a:rPr sz="2000" spc="-25" dirty="0">
                <a:solidFill>
                  <a:srgbClr val="006FC0"/>
                </a:solidFill>
                <a:latin typeface="Times New Roman"/>
                <a:cs typeface="Times New Roman"/>
              </a:rPr>
              <a:t>vô</a:t>
            </a:r>
            <a:endParaRPr sz="2000" dirty="0">
              <a:latin typeface="Times New Roman"/>
              <a:cs typeface="Times New Roman"/>
            </a:endParaRPr>
          </a:p>
          <a:p>
            <a:pPr marL="355600" algn="just">
              <a:lnSpc>
                <a:spcPct val="100000"/>
              </a:lnSpc>
              <a:spcBef>
                <a:spcPts val="1200"/>
              </a:spcBef>
            </a:pPr>
            <a:r>
              <a:rPr sz="2000" dirty="0">
                <a:solidFill>
                  <a:srgbClr val="006FC0"/>
                </a:solidFill>
                <a:latin typeface="Times New Roman"/>
                <a:cs typeface="Times New Roman"/>
              </a:rPr>
              <a:t>cớ</a:t>
            </a:r>
            <a:r>
              <a:rPr sz="2000" spc="-5" dirty="0">
                <a:solidFill>
                  <a:srgbClr val="006FC0"/>
                </a:solidFill>
                <a:latin typeface="Times New Roman"/>
                <a:cs typeface="Times New Roman"/>
              </a:rPr>
              <a:t> </a:t>
            </a:r>
            <a:r>
              <a:rPr sz="2000" dirty="0">
                <a:solidFill>
                  <a:srgbClr val="006FC0"/>
                </a:solidFill>
                <a:latin typeface="Times New Roman"/>
                <a:cs typeface="Times New Roman"/>
              </a:rPr>
              <a:t>gây</a:t>
            </a:r>
            <a:r>
              <a:rPr sz="2000" spc="-10" dirty="0">
                <a:solidFill>
                  <a:srgbClr val="006FC0"/>
                </a:solidFill>
                <a:latin typeface="Times New Roman"/>
                <a:cs typeface="Times New Roman"/>
              </a:rPr>
              <a:t> </a:t>
            </a:r>
            <a:r>
              <a:rPr sz="2000" dirty="0">
                <a:solidFill>
                  <a:srgbClr val="006FC0"/>
                </a:solidFill>
                <a:latin typeface="Times New Roman"/>
                <a:cs typeface="Times New Roman"/>
              </a:rPr>
              <a:t>ảnh hưởng</a:t>
            </a:r>
            <a:r>
              <a:rPr sz="2000" spc="-10" dirty="0">
                <a:solidFill>
                  <a:srgbClr val="006FC0"/>
                </a:solidFill>
                <a:latin typeface="Times New Roman"/>
                <a:cs typeface="Times New Roman"/>
              </a:rPr>
              <a:t> </a:t>
            </a:r>
            <a:r>
              <a:rPr sz="2000" dirty="0">
                <a:solidFill>
                  <a:srgbClr val="006FC0"/>
                </a:solidFill>
                <a:latin typeface="Times New Roman"/>
                <a:cs typeface="Times New Roman"/>
              </a:rPr>
              <a:t>đến</a:t>
            </a:r>
            <a:r>
              <a:rPr sz="2000" spc="-10" dirty="0">
                <a:solidFill>
                  <a:srgbClr val="006FC0"/>
                </a:solidFill>
                <a:latin typeface="Times New Roman"/>
                <a:cs typeface="Times New Roman"/>
              </a:rPr>
              <a:t> </a:t>
            </a:r>
            <a:r>
              <a:rPr sz="2000" dirty="0">
                <a:solidFill>
                  <a:srgbClr val="006FC0"/>
                </a:solidFill>
                <a:latin typeface="Times New Roman"/>
                <a:cs typeface="Times New Roman"/>
              </a:rPr>
              <a:t>sức</a:t>
            </a:r>
            <a:r>
              <a:rPr sz="2000" spc="-5" dirty="0">
                <a:solidFill>
                  <a:srgbClr val="006FC0"/>
                </a:solidFill>
                <a:latin typeface="Times New Roman"/>
                <a:cs typeface="Times New Roman"/>
              </a:rPr>
              <a:t> </a:t>
            </a:r>
            <a:r>
              <a:rPr sz="2000" dirty="0">
                <a:solidFill>
                  <a:srgbClr val="006FC0"/>
                </a:solidFill>
                <a:latin typeface="Times New Roman"/>
                <a:cs typeface="Times New Roman"/>
              </a:rPr>
              <a:t>khoẻ,</a:t>
            </a:r>
            <a:r>
              <a:rPr sz="2000" spc="-25" dirty="0">
                <a:solidFill>
                  <a:srgbClr val="006FC0"/>
                </a:solidFill>
                <a:latin typeface="Times New Roman"/>
                <a:cs typeface="Times New Roman"/>
              </a:rPr>
              <a:t> </a:t>
            </a:r>
            <a:r>
              <a:rPr sz="2000" dirty="0">
                <a:solidFill>
                  <a:srgbClr val="006FC0"/>
                </a:solidFill>
                <a:latin typeface="Times New Roman"/>
                <a:cs typeface="Times New Roman"/>
              </a:rPr>
              <a:t>sự</a:t>
            </a:r>
            <a:r>
              <a:rPr sz="2000" spc="-5" dirty="0">
                <a:solidFill>
                  <a:srgbClr val="006FC0"/>
                </a:solidFill>
                <a:latin typeface="Times New Roman"/>
                <a:cs typeface="Times New Roman"/>
              </a:rPr>
              <a:t> </a:t>
            </a:r>
            <a:r>
              <a:rPr sz="2000" dirty="0">
                <a:solidFill>
                  <a:srgbClr val="006FC0"/>
                </a:solidFill>
                <a:latin typeface="Times New Roman"/>
                <a:cs typeface="Times New Roman"/>
              </a:rPr>
              <a:t>an toàn</a:t>
            </a:r>
            <a:r>
              <a:rPr sz="2000" spc="-15" dirty="0">
                <a:solidFill>
                  <a:srgbClr val="006FC0"/>
                </a:solidFill>
                <a:latin typeface="Times New Roman"/>
                <a:cs typeface="Times New Roman"/>
              </a:rPr>
              <a:t> </a:t>
            </a:r>
            <a:r>
              <a:rPr sz="2000" dirty="0">
                <a:solidFill>
                  <a:srgbClr val="006FC0"/>
                </a:solidFill>
                <a:latin typeface="Times New Roman"/>
                <a:cs typeface="Times New Roman"/>
              </a:rPr>
              <a:t>của</a:t>
            </a:r>
            <a:r>
              <a:rPr sz="2000" spc="-5" dirty="0">
                <a:solidFill>
                  <a:srgbClr val="006FC0"/>
                </a:solidFill>
                <a:latin typeface="Times New Roman"/>
                <a:cs typeface="Times New Roman"/>
              </a:rPr>
              <a:t> </a:t>
            </a:r>
            <a:r>
              <a:rPr sz="2000" dirty="0">
                <a:solidFill>
                  <a:srgbClr val="006FC0"/>
                </a:solidFill>
                <a:latin typeface="Times New Roman"/>
                <a:cs typeface="Times New Roman"/>
              </a:rPr>
              <a:t>bản</a:t>
            </a:r>
            <a:r>
              <a:rPr sz="2000" spc="-10" dirty="0">
                <a:solidFill>
                  <a:srgbClr val="006FC0"/>
                </a:solidFill>
                <a:latin typeface="Times New Roman"/>
                <a:cs typeface="Times New Roman"/>
              </a:rPr>
              <a:t> </a:t>
            </a:r>
            <a:r>
              <a:rPr sz="2000" dirty="0">
                <a:solidFill>
                  <a:srgbClr val="006FC0"/>
                </a:solidFill>
                <a:latin typeface="Times New Roman"/>
                <a:cs typeface="Times New Roman"/>
              </a:rPr>
              <a:t>thân</a:t>
            </a:r>
            <a:r>
              <a:rPr sz="2000" spc="-15" dirty="0">
                <a:solidFill>
                  <a:srgbClr val="006FC0"/>
                </a:solidFill>
                <a:latin typeface="Times New Roman"/>
                <a:cs typeface="Times New Roman"/>
              </a:rPr>
              <a:t> </a:t>
            </a:r>
            <a:r>
              <a:rPr sz="2000" dirty="0">
                <a:solidFill>
                  <a:srgbClr val="006FC0"/>
                </a:solidFill>
                <a:latin typeface="Times New Roman"/>
                <a:cs typeface="Times New Roman"/>
              </a:rPr>
              <a:t>và</a:t>
            </a:r>
            <a:r>
              <a:rPr sz="2000" spc="-10" dirty="0">
                <a:solidFill>
                  <a:srgbClr val="006FC0"/>
                </a:solidFill>
                <a:latin typeface="Times New Roman"/>
                <a:cs typeface="Times New Roman"/>
              </a:rPr>
              <a:t> </a:t>
            </a:r>
            <a:r>
              <a:rPr sz="2000" dirty="0">
                <a:solidFill>
                  <a:srgbClr val="006FC0"/>
                </a:solidFill>
                <a:latin typeface="Times New Roman"/>
                <a:cs typeface="Times New Roman"/>
              </a:rPr>
              <a:t>người</a:t>
            </a:r>
            <a:r>
              <a:rPr sz="2000" spc="-10" dirty="0">
                <a:solidFill>
                  <a:srgbClr val="006FC0"/>
                </a:solidFill>
                <a:latin typeface="Times New Roman"/>
                <a:cs typeface="Times New Roman"/>
              </a:rPr>
              <a:t> khác.</a:t>
            </a:r>
            <a:endParaRPr sz="2000" dirty="0">
              <a:latin typeface="Times New Roman"/>
              <a:cs typeface="Times New Roman"/>
            </a:endParaRPr>
          </a:p>
          <a:p>
            <a:pPr marL="354330" marR="5080" indent="-342265" algn="just">
              <a:lnSpc>
                <a:spcPct val="150000"/>
              </a:lnSpc>
              <a:buClr>
                <a:srgbClr val="000000"/>
              </a:buClr>
              <a:buFont typeface="Symbol"/>
              <a:buChar char=""/>
              <a:tabLst>
                <a:tab pos="355600" algn="l"/>
              </a:tabLst>
            </a:pPr>
            <a:r>
              <a:rPr sz="2000" dirty="0">
                <a:solidFill>
                  <a:srgbClr val="006FC0"/>
                </a:solidFill>
                <a:latin typeface="Times New Roman"/>
                <a:cs typeface="Times New Roman"/>
              </a:rPr>
              <a:t>Bất</a:t>
            </a:r>
            <a:r>
              <a:rPr sz="2000" spc="245" dirty="0">
                <a:solidFill>
                  <a:srgbClr val="006FC0"/>
                </a:solidFill>
                <a:latin typeface="Times New Roman"/>
                <a:cs typeface="Times New Roman"/>
              </a:rPr>
              <a:t> </a:t>
            </a:r>
            <a:r>
              <a:rPr sz="2000" dirty="0">
                <a:solidFill>
                  <a:srgbClr val="006FC0"/>
                </a:solidFill>
                <a:latin typeface="Times New Roman"/>
                <a:cs typeface="Times New Roman"/>
              </a:rPr>
              <a:t>ngờ</a:t>
            </a:r>
            <a:r>
              <a:rPr sz="2000" spc="250" dirty="0">
                <a:solidFill>
                  <a:srgbClr val="006FC0"/>
                </a:solidFill>
                <a:latin typeface="Times New Roman"/>
                <a:cs typeface="Times New Roman"/>
              </a:rPr>
              <a:t> </a:t>
            </a:r>
            <a:r>
              <a:rPr sz="2000" dirty="0">
                <a:solidFill>
                  <a:srgbClr val="006FC0"/>
                </a:solidFill>
                <a:latin typeface="Times New Roman"/>
                <a:cs typeface="Times New Roman"/>
              </a:rPr>
              <a:t>dừng</a:t>
            </a:r>
            <a:r>
              <a:rPr sz="2000" spc="229" dirty="0">
                <a:solidFill>
                  <a:srgbClr val="006FC0"/>
                </a:solidFill>
                <a:latin typeface="Times New Roman"/>
                <a:cs typeface="Times New Roman"/>
              </a:rPr>
              <a:t> </a:t>
            </a:r>
            <a:r>
              <a:rPr sz="2000" dirty="0">
                <a:solidFill>
                  <a:srgbClr val="006FC0"/>
                </a:solidFill>
                <a:latin typeface="Times New Roman"/>
                <a:cs typeface="Times New Roman"/>
              </a:rPr>
              <a:t>mọi</a:t>
            </a:r>
            <a:r>
              <a:rPr sz="2000" spc="260" dirty="0">
                <a:solidFill>
                  <a:srgbClr val="006FC0"/>
                </a:solidFill>
                <a:latin typeface="Times New Roman"/>
                <a:cs typeface="Times New Roman"/>
              </a:rPr>
              <a:t> </a:t>
            </a:r>
            <a:r>
              <a:rPr sz="2000" dirty="0">
                <a:solidFill>
                  <a:srgbClr val="006FC0"/>
                </a:solidFill>
                <a:latin typeface="Times New Roman"/>
                <a:cs typeface="Times New Roman"/>
              </a:rPr>
              <a:t>hoạt</a:t>
            </a:r>
            <a:r>
              <a:rPr sz="2000" spc="229" dirty="0">
                <a:solidFill>
                  <a:srgbClr val="006FC0"/>
                </a:solidFill>
                <a:latin typeface="Times New Roman"/>
                <a:cs typeface="Times New Roman"/>
              </a:rPr>
              <a:t> </a:t>
            </a:r>
            <a:r>
              <a:rPr sz="2000" dirty="0">
                <a:solidFill>
                  <a:srgbClr val="006FC0"/>
                </a:solidFill>
                <a:latin typeface="Times New Roman"/>
                <a:cs typeface="Times New Roman"/>
              </a:rPr>
              <a:t>động,</a:t>
            </a:r>
            <a:r>
              <a:rPr sz="2000" spc="260" dirty="0">
                <a:solidFill>
                  <a:srgbClr val="006FC0"/>
                </a:solidFill>
                <a:latin typeface="Times New Roman"/>
                <a:cs typeface="Times New Roman"/>
              </a:rPr>
              <a:t> </a:t>
            </a:r>
            <a:r>
              <a:rPr sz="2000" dirty="0">
                <a:solidFill>
                  <a:srgbClr val="006FC0"/>
                </a:solidFill>
                <a:latin typeface="Times New Roman"/>
                <a:cs typeface="Times New Roman"/>
              </a:rPr>
              <a:t>mắt</a:t>
            </a:r>
            <a:r>
              <a:rPr sz="2000" spc="245" dirty="0">
                <a:solidFill>
                  <a:srgbClr val="006FC0"/>
                </a:solidFill>
                <a:latin typeface="Times New Roman"/>
                <a:cs typeface="Times New Roman"/>
              </a:rPr>
              <a:t> </a:t>
            </a:r>
            <a:r>
              <a:rPr sz="2000" dirty="0">
                <a:solidFill>
                  <a:srgbClr val="006FC0"/>
                </a:solidFill>
                <a:latin typeface="Times New Roman"/>
                <a:cs typeface="Times New Roman"/>
              </a:rPr>
              <a:t>mở</a:t>
            </a:r>
            <a:r>
              <a:rPr sz="2000" spc="250" dirty="0">
                <a:solidFill>
                  <a:srgbClr val="006FC0"/>
                </a:solidFill>
                <a:latin typeface="Times New Roman"/>
                <a:cs typeface="Times New Roman"/>
              </a:rPr>
              <a:t> </a:t>
            </a:r>
            <a:r>
              <a:rPr sz="2000" dirty="0">
                <a:solidFill>
                  <a:srgbClr val="006FC0"/>
                </a:solidFill>
                <a:latin typeface="Times New Roman"/>
                <a:cs typeface="Times New Roman"/>
              </a:rPr>
              <a:t>trừng</a:t>
            </a:r>
            <a:r>
              <a:rPr sz="2000" spc="260" dirty="0">
                <a:solidFill>
                  <a:srgbClr val="006FC0"/>
                </a:solidFill>
                <a:latin typeface="Times New Roman"/>
                <a:cs typeface="Times New Roman"/>
              </a:rPr>
              <a:t> </a:t>
            </a:r>
            <a:r>
              <a:rPr sz="2000" dirty="0">
                <a:solidFill>
                  <a:srgbClr val="006FC0"/>
                </a:solidFill>
                <a:latin typeface="Times New Roman"/>
                <a:cs typeface="Times New Roman"/>
              </a:rPr>
              <a:t>trừng</a:t>
            </a:r>
            <a:r>
              <a:rPr sz="2000" spc="245" dirty="0">
                <a:solidFill>
                  <a:srgbClr val="006FC0"/>
                </a:solidFill>
                <a:latin typeface="Times New Roman"/>
                <a:cs typeface="Times New Roman"/>
              </a:rPr>
              <a:t> </a:t>
            </a:r>
            <a:r>
              <a:rPr sz="2000" dirty="0">
                <a:solidFill>
                  <a:srgbClr val="006FC0"/>
                </a:solidFill>
                <a:latin typeface="Times New Roman"/>
                <a:cs typeface="Times New Roman"/>
              </a:rPr>
              <a:t>không</a:t>
            </a:r>
            <a:r>
              <a:rPr sz="2000" spc="254" dirty="0">
                <a:solidFill>
                  <a:srgbClr val="006FC0"/>
                </a:solidFill>
                <a:latin typeface="Times New Roman"/>
                <a:cs typeface="Times New Roman"/>
              </a:rPr>
              <a:t> </a:t>
            </a:r>
            <a:r>
              <a:rPr sz="2000" dirty="0">
                <a:solidFill>
                  <a:srgbClr val="006FC0"/>
                </a:solidFill>
                <a:latin typeface="Times New Roman"/>
                <a:cs typeface="Times New Roman"/>
              </a:rPr>
              <a:t>chớp,</a:t>
            </a:r>
            <a:r>
              <a:rPr sz="2000" spc="250" dirty="0">
                <a:solidFill>
                  <a:srgbClr val="006FC0"/>
                </a:solidFill>
                <a:latin typeface="Times New Roman"/>
                <a:cs typeface="Times New Roman"/>
              </a:rPr>
              <a:t> </a:t>
            </a:r>
            <a:r>
              <a:rPr sz="2000" dirty="0">
                <a:solidFill>
                  <a:srgbClr val="006FC0"/>
                </a:solidFill>
                <a:latin typeface="Times New Roman"/>
                <a:cs typeface="Times New Roman"/>
              </a:rPr>
              <a:t>co</a:t>
            </a:r>
            <a:r>
              <a:rPr sz="2000" spc="250" dirty="0">
                <a:solidFill>
                  <a:srgbClr val="006FC0"/>
                </a:solidFill>
                <a:latin typeface="Times New Roman"/>
                <a:cs typeface="Times New Roman"/>
              </a:rPr>
              <a:t> </a:t>
            </a:r>
            <a:r>
              <a:rPr sz="2000" spc="-20" dirty="0">
                <a:solidFill>
                  <a:srgbClr val="006FC0"/>
                </a:solidFill>
                <a:latin typeface="Times New Roman"/>
                <a:cs typeface="Times New Roman"/>
              </a:rPr>
              <a:t>giật 	</a:t>
            </a:r>
            <a:r>
              <a:rPr sz="2000" dirty="0">
                <a:solidFill>
                  <a:srgbClr val="006FC0"/>
                </a:solidFill>
                <a:latin typeface="Times New Roman"/>
                <a:cs typeface="Times New Roman"/>
              </a:rPr>
              <a:t>chân</a:t>
            </a:r>
            <a:r>
              <a:rPr sz="2000" spc="-15" dirty="0">
                <a:solidFill>
                  <a:srgbClr val="006FC0"/>
                </a:solidFill>
                <a:latin typeface="Times New Roman"/>
                <a:cs typeface="Times New Roman"/>
              </a:rPr>
              <a:t> </a:t>
            </a:r>
            <a:r>
              <a:rPr sz="2000" dirty="0">
                <a:solidFill>
                  <a:srgbClr val="006FC0"/>
                </a:solidFill>
                <a:latin typeface="Times New Roman"/>
                <a:cs typeface="Times New Roman"/>
              </a:rPr>
              <a:t>tay,</a:t>
            </a:r>
            <a:r>
              <a:rPr sz="2000" spc="-15" dirty="0">
                <a:solidFill>
                  <a:srgbClr val="006FC0"/>
                </a:solidFill>
                <a:latin typeface="Times New Roman"/>
                <a:cs typeface="Times New Roman"/>
              </a:rPr>
              <a:t> </a:t>
            </a:r>
            <a:r>
              <a:rPr sz="2000" dirty="0">
                <a:solidFill>
                  <a:srgbClr val="006FC0"/>
                </a:solidFill>
                <a:latin typeface="Times New Roman"/>
                <a:cs typeface="Times New Roman"/>
              </a:rPr>
              <a:t>môi,</a:t>
            </a:r>
            <a:r>
              <a:rPr sz="2000" spc="-15" dirty="0">
                <a:solidFill>
                  <a:srgbClr val="006FC0"/>
                </a:solidFill>
                <a:latin typeface="Times New Roman"/>
                <a:cs typeface="Times New Roman"/>
              </a:rPr>
              <a:t> </a:t>
            </a:r>
            <a:r>
              <a:rPr sz="2000" dirty="0">
                <a:solidFill>
                  <a:srgbClr val="006FC0"/>
                </a:solidFill>
                <a:latin typeface="Times New Roman"/>
                <a:cs typeface="Times New Roman"/>
              </a:rPr>
              <a:t>mặt</a:t>
            </a:r>
            <a:r>
              <a:rPr sz="2000" spc="-15" dirty="0">
                <a:solidFill>
                  <a:srgbClr val="006FC0"/>
                </a:solidFill>
                <a:latin typeface="Times New Roman"/>
                <a:cs typeface="Times New Roman"/>
              </a:rPr>
              <a:t> </a:t>
            </a:r>
            <a:r>
              <a:rPr sz="2000" dirty="0">
                <a:solidFill>
                  <a:srgbClr val="006FC0"/>
                </a:solidFill>
                <a:latin typeface="Times New Roman"/>
                <a:cs typeface="Times New Roman"/>
              </a:rPr>
              <a:t>hoặc</a:t>
            </a:r>
            <a:r>
              <a:rPr sz="2000" spc="-15" dirty="0">
                <a:solidFill>
                  <a:srgbClr val="006FC0"/>
                </a:solidFill>
                <a:latin typeface="Times New Roman"/>
                <a:cs typeface="Times New Roman"/>
              </a:rPr>
              <a:t> </a:t>
            </a:r>
            <a:r>
              <a:rPr sz="2000" dirty="0">
                <a:solidFill>
                  <a:srgbClr val="006FC0"/>
                </a:solidFill>
                <a:latin typeface="Times New Roman"/>
                <a:cs typeface="Times New Roman"/>
              </a:rPr>
              <a:t>bất</a:t>
            </a:r>
            <a:r>
              <a:rPr sz="2000" spc="-15" dirty="0">
                <a:solidFill>
                  <a:srgbClr val="006FC0"/>
                </a:solidFill>
                <a:latin typeface="Times New Roman"/>
                <a:cs typeface="Times New Roman"/>
              </a:rPr>
              <a:t> </a:t>
            </a:r>
            <a:r>
              <a:rPr sz="2000" dirty="0">
                <a:solidFill>
                  <a:srgbClr val="006FC0"/>
                </a:solidFill>
                <a:latin typeface="Times New Roman"/>
                <a:cs typeface="Times New Roman"/>
              </a:rPr>
              <a:t>thình</a:t>
            </a:r>
            <a:r>
              <a:rPr sz="2000" spc="-10" dirty="0">
                <a:solidFill>
                  <a:srgbClr val="006FC0"/>
                </a:solidFill>
                <a:latin typeface="Times New Roman"/>
                <a:cs typeface="Times New Roman"/>
              </a:rPr>
              <a:t> </a:t>
            </a:r>
            <a:r>
              <a:rPr sz="2000" dirty="0">
                <a:solidFill>
                  <a:srgbClr val="006FC0"/>
                </a:solidFill>
                <a:latin typeface="Times New Roman"/>
                <a:cs typeface="Times New Roman"/>
              </a:rPr>
              <a:t>lình</a:t>
            </a:r>
            <a:r>
              <a:rPr sz="2000" spc="-15" dirty="0">
                <a:solidFill>
                  <a:srgbClr val="006FC0"/>
                </a:solidFill>
                <a:latin typeface="Times New Roman"/>
                <a:cs typeface="Times New Roman"/>
              </a:rPr>
              <a:t> </a:t>
            </a:r>
            <a:r>
              <a:rPr sz="2000" dirty="0">
                <a:solidFill>
                  <a:srgbClr val="006FC0"/>
                </a:solidFill>
                <a:latin typeface="Times New Roman"/>
                <a:cs typeface="Times New Roman"/>
              </a:rPr>
              <a:t>ngã</a:t>
            </a:r>
            <a:r>
              <a:rPr sz="2000" spc="-10" dirty="0">
                <a:solidFill>
                  <a:srgbClr val="006FC0"/>
                </a:solidFill>
                <a:latin typeface="Times New Roman"/>
                <a:cs typeface="Times New Roman"/>
              </a:rPr>
              <a:t> </a:t>
            </a:r>
            <a:r>
              <a:rPr sz="2000" dirty="0">
                <a:solidFill>
                  <a:srgbClr val="006FC0"/>
                </a:solidFill>
                <a:latin typeface="Times New Roman"/>
                <a:cs typeface="Times New Roman"/>
              </a:rPr>
              <a:t>xuống,</a:t>
            </a:r>
            <a:r>
              <a:rPr sz="2000" spc="-5" dirty="0">
                <a:solidFill>
                  <a:srgbClr val="006FC0"/>
                </a:solidFill>
                <a:latin typeface="Times New Roman"/>
                <a:cs typeface="Times New Roman"/>
              </a:rPr>
              <a:t> </a:t>
            </a:r>
            <a:r>
              <a:rPr sz="2000" dirty="0">
                <a:solidFill>
                  <a:srgbClr val="006FC0"/>
                </a:solidFill>
                <a:latin typeface="Times New Roman"/>
                <a:cs typeface="Times New Roman"/>
              </a:rPr>
              <a:t>co</a:t>
            </a:r>
            <a:r>
              <a:rPr sz="2000" spc="-20" dirty="0">
                <a:solidFill>
                  <a:srgbClr val="006FC0"/>
                </a:solidFill>
                <a:latin typeface="Times New Roman"/>
                <a:cs typeface="Times New Roman"/>
              </a:rPr>
              <a:t> </a:t>
            </a:r>
            <a:r>
              <a:rPr sz="2000" dirty="0">
                <a:solidFill>
                  <a:srgbClr val="006FC0"/>
                </a:solidFill>
                <a:latin typeface="Times New Roman"/>
                <a:cs typeface="Times New Roman"/>
              </a:rPr>
              <a:t>giật,</a:t>
            </a:r>
            <a:r>
              <a:rPr sz="2000" spc="-5" dirty="0">
                <a:solidFill>
                  <a:srgbClr val="006FC0"/>
                </a:solidFill>
                <a:latin typeface="Times New Roman"/>
                <a:cs typeface="Times New Roman"/>
              </a:rPr>
              <a:t> </a:t>
            </a:r>
            <a:r>
              <a:rPr sz="2000" dirty="0">
                <a:solidFill>
                  <a:srgbClr val="006FC0"/>
                </a:solidFill>
                <a:latin typeface="Times New Roman"/>
                <a:cs typeface="Times New Roman"/>
              </a:rPr>
              <a:t>sùi</a:t>
            </a:r>
            <a:r>
              <a:rPr sz="2000" spc="-25" dirty="0">
                <a:solidFill>
                  <a:srgbClr val="006FC0"/>
                </a:solidFill>
                <a:latin typeface="Times New Roman"/>
                <a:cs typeface="Times New Roman"/>
              </a:rPr>
              <a:t> </a:t>
            </a:r>
            <a:r>
              <a:rPr sz="2000" dirty="0">
                <a:solidFill>
                  <a:srgbClr val="006FC0"/>
                </a:solidFill>
                <a:latin typeface="Times New Roman"/>
                <a:cs typeface="Times New Roman"/>
              </a:rPr>
              <a:t>bọt</a:t>
            </a:r>
            <a:r>
              <a:rPr sz="2000" spc="-15" dirty="0">
                <a:solidFill>
                  <a:srgbClr val="006FC0"/>
                </a:solidFill>
                <a:latin typeface="Times New Roman"/>
                <a:cs typeface="Times New Roman"/>
              </a:rPr>
              <a:t> </a:t>
            </a:r>
            <a:r>
              <a:rPr sz="2000" dirty="0">
                <a:solidFill>
                  <a:srgbClr val="006FC0"/>
                </a:solidFill>
                <a:latin typeface="Times New Roman"/>
                <a:cs typeface="Times New Roman"/>
              </a:rPr>
              <a:t>mép,</a:t>
            </a:r>
            <a:r>
              <a:rPr sz="2000" spc="-5" dirty="0">
                <a:solidFill>
                  <a:srgbClr val="006FC0"/>
                </a:solidFill>
                <a:latin typeface="Times New Roman"/>
                <a:cs typeface="Times New Roman"/>
              </a:rPr>
              <a:t> </a:t>
            </a:r>
            <a:r>
              <a:rPr sz="2000" spc="-25" dirty="0">
                <a:solidFill>
                  <a:srgbClr val="006FC0"/>
                </a:solidFill>
                <a:latin typeface="Times New Roman"/>
                <a:cs typeface="Times New Roman"/>
              </a:rPr>
              <a:t>hỏi 	</a:t>
            </a:r>
            <a:r>
              <a:rPr sz="2000" dirty="0">
                <a:solidFill>
                  <a:srgbClr val="006FC0"/>
                </a:solidFill>
                <a:latin typeface="Times New Roman"/>
                <a:cs typeface="Times New Roman"/>
              </a:rPr>
              <a:t>không</a:t>
            </a:r>
            <a:r>
              <a:rPr sz="2000" spc="-20" dirty="0">
                <a:solidFill>
                  <a:srgbClr val="006FC0"/>
                </a:solidFill>
                <a:latin typeface="Times New Roman"/>
                <a:cs typeface="Times New Roman"/>
              </a:rPr>
              <a:t> biết.</a:t>
            </a:r>
            <a:endParaRPr sz="2000" dirty="0">
              <a:latin typeface="Times New Roman"/>
              <a:cs typeface="Times New Roman"/>
            </a:endParaRPr>
          </a:p>
          <a:p>
            <a:pPr marL="355600" indent="-342900" algn="just">
              <a:lnSpc>
                <a:spcPct val="100000"/>
              </a:lnSpc>
              <a:spcBef>
                <a:spcPts val="1200"/>
              </a:spcBef>
              <a:buClr>
                <a:srgbClr val="000000"/>
              </a:buClr>
              <a:buFont typeface="Symbol"/>
              <a:buChar char=""/>
              <a:tabLst>
                <a:tab pos="355600" algn="l"/>
              </a:tabLst>
            </a:pPr>
            <a:r>
              <a:rPr sz="2000" dirty="0">
                <a:solidFill>
                  <a:srgbClr val="006FC0"/>
                </a:solidFill>
                <a:latin typeface="Times New Roman"/>
                <a:cs typeface="Times New Roman"/>
              </a:rPr>
              <a:t>Trẻ</a:t>
            </a:r>
            <a:r>
              <a:rPr sz="2000" spc="-10" dirty="0">
                <a:solidFill>
                  <a:srgbClr val="006FC0"/>
                </a:solidFill>
                <a:latin typeface="Times New Roman"/>
                <a:cs typeface="Times New Roman"/>
              </a:rPr>
              <a:t> </a:t>
            </a:r>
            <a:r>
              <a:rPr sz="2000" dirty="0">
                <a:solidFill>
                  <a:srgbClr val="006FC0"/>
                </a:solidFill>
                <a:latin typeface="Times New Roman"/>
                <a:cs typeface="Times New Roman"/>
              </a:rPr>
              <a:t>không</a:t>
            </a:r>
            <a:r>
              <a:rPr sz="2000" spc="-40" dirty="0">
                <a:solidFill>
                  <a:srgbClr val="006FC0"/>
                </a:solidFill>
                <a:latin typeface="Times New Roman"/>
                <a:cs typeface="Times New Roman"/>
              </a:rPr>
              <a:t> </a:t>
            </a:r>
            <a:r>
              <a:rPr sz="2000" dirty="0">
                <a:solidFill>
                  <a:srgbClr val="006FC0"/>
                </a:solidFill>
                <a:latin typeface="Times New Roman"/>
                <a:cs typeface="Times New Roman"/>
              </a:rPr>
              <a:t>nhớ</a:t>
            </a:r>
            <a:r>
              <a:rPr sz="2000" spc="-10" dirty="0">
                <a:solidFill>
                  <a:srgbClr val="006FC0"/>
                </a:solidFill>
                <a:latin typeface="Times New Roman"/>
                <a:cs typeface="Times New Roman"/>
              </a:rPr>
              <a:t> </a:t>
            </a:r>
            <a:r>
              <a:rPr sz="2000" dirty="0">
                <a:solidFill>
                  <a:srgbClr val="006FC0"/>
                </a:solidFill>
                <a:latin typeface="Times New Roman"/>
                <a:cs typeface="Times New Roman"/>
              </a:rPr>
              <a:t>người</a:t>
            </a:r>
            <a:r>
              <a:rPr sz="2000" spc="-25" dirty="0">
                <a:solidFill>
                  <a:srgbClr val="006FC0"/>
                </a:solidFill>
                <a:latin typeface="Times New Roman"/>
                <a:cs typeface="Times New Roman"/>
              </a:rPr>
              <a:t> </a:t>
            </a:r>
            <a:r>
              <a:rPr sz="2000" dirty="0">
                <a:solidFill>
                  <a:srgbClr val="006FC0"/>
                </a:solidFill>
                <a:latin typeface="Times New Roman"/>
                <a:cs typeface="Times New Roman"/>
              </a:rPr>
              <a:t>thân,</a:t>
            </a:r>
            <a:r>
              <a:rPr sz="2000" spc="-20" dirty="0">
                <a:solidFill>
                  <a:srgbClr val="006FC0"/>
                </a:solidFill>
                <a:latin typeface="Times New Roman"/>
                <a:cs typeface="Times New Roman"/>
              </a:rPr>
              <a:t> </a:t>
            </a:r>
            <a:r>
              <a:rPr sz="2000" dirty="0">
                <a:solidFill>
                  <a:srgbClr val="006FC0"/>
                </a:solidFill>
                <a:latin typeface="Times New Roman"/>
                <a:cs typeface="Times New Roman"/>
              </a:rPr>
              <a:t>thầy</a:t>
            </a:r>
            <a:r>
              <a:rPr sz="2000" spc="-15" dirty="0">
                <a:solidFill>
                  <a:srgbClr val="006FC0"/>
                </a:solidFill>
                <a:latin typeface="Times New Roman"/>
                <a:cs typeface="Times New Roman"/>
              </a:rPr>
              <a:t> </a:t>
            </a:r>
            <a:r>
              <a:rPr sz="2000" dirty="0">
                <a:solidFill>
                  <a:srgbClr val="006FC0"/>
                </a:solidFill>
                <a:latin typeface="Times New Roman"/>
                <a:cs typeface="Times New Roman"/>
              </a:rPr>
              <a:t>cô,</a:t>
            </a:r>
            <a:r>
              <a:rPr sz="2000" spc="-5" dirty="0">
                <a:solidFill>
                  <a:srgbClr val="006FC0"/>
                </a:solidFill>
                <a:latin typeface="Times New Roman"/>
                <a:cs typeface="Times New Roman"/>
              </a:rPr>
              <a:t> </a:t>
            </a:r>
            <a:r>
              <a:rPr sz="2000" dirty="0">
                <a:solidFill>
                  <a:srgbClr val="006FC0"/>
                </a:solidFill>
                <a:latin typeface="Times New Roman"/>
                <a:cs typeface="Times New Roman"/>
              </a:rPr>
              <a:t>bạn</a:t>
            </a:r>
            <a:r>
              <a:rPr sz="2000" spc="-10" dirty="0">
                <a:solidFill>
                  <a:srgbClr val="006FC0"/>
                </a:solidFill>
                <a:latin typeface="Times New Roman"/>
                <a:cs typeface="Times New Roman"/>
              </a:rPr>
              <a:t> </a:t>
            </a:r>
            <a:r>
              <a:rPr sz="2000" spc="-25" dirty="0">
                <a:solidFill>
                  <a:srgbClr val="006FC0"/>
                </a:solidFill>
                <a:latin typeface="Times New Roman"/>
                <a:cs typeface="Times New Roman"/>
              </a:rPr>
              <a:t>bè.</a:t>
            </a:r>
            <a:endParaRPr sz="2000" dirty="0">
              <a:latin typeface="Times New Roman"/>
              <a:cs typeface="Times New Roman"/>
            </a:endParaRPr>
          </a:p>
          <a:p>
            <a:pPr marL="354965" indent="-342265" algn="just">
              <a:lnSpc>
                <a:spcPct val="100000"/>
              </a:lnSpc>
              <a:spcBef>
                <a:spcPts val="1205"/>
              </a:spcBef>
              <a:buClr>
                <a:srgbClr val="000000"/>
              </a:buClr>
              <a:buFont typeface="Symbol"/>
              <a:buChar char=""/>
              <a:tabLst>
                <a:tab pos="354965" algn="l"/>
              </a:tabLst>
            </a:pPr>
            <a:r>
              <a:rPr sz="2000" dirty="0">
                <a:solidFill>
                  <a:srgbClr val="006FC0"/>
                </a:solidFill>
                <a:latin typeface="Times New Roman"/>
                <a:cs typeface="Times New Roman"/>
              </a:rPr>
              <a:t>Trẻ</a:t>
            </a:r>
            <a:r>
              <a:rPr sz="2000" spc="-10" dirty="0">
                <a:solidFill>
                  <a:srgbClr val="006FC0"/>
                </a:solidFill>
                <a:latin typeface="Times New Roman"/>
                <a:cs typeface="Times New Roman"/>
              </a:rPr>
              <a:t> </a:t>
            </a:r>
            <a:r>
              <a:rPr sz="2000" dirty="0">
                <a:solidFill>
                  <a:srgbClr val="006FC0"/>
                </a:solidFill>
                <a:latin typeface="Times New Roman"/>
                <a:cs typeface="Times New Roman"/>
              </a:rPr>
              <a:t>bỏ</a:t>
            </a:r>
            <a:r>
              <a:rPr sz="2000" spc="-15" dirty="0">
                <a:solidFill>
                  <a:srgbClr val="006FC0"/>
                </a:solidFill>
                <a:latin typeface="Times New Roman"/>
                <a:cs typeface="Times New Roman"/>
              </a:rPr>
              <a:t> </a:t>
            </a:r>
            <a:r>
              <a:rPr sz="2000" dirty="0">
                <a:solidFill>
                  <a:srgbClr val="006FC0"/>
                </a:solidFill>
                <a:latin typeface="Times New Roman"/>
                <a:cs typeface="Times New Roman"/>
              </a:rPr>
              <a:t>đi</a:t>
            </a:r>
            <a:r>
              <a:rPr sz="2000" spc="-15" dirty="0">
                <a:solidFill>
                  <a:srgbClr val="006FC0"/>
                </a:solidFill>
                <a:latin typeface="Times New Roman"/>
                <a:cs typeface="Times New Roman"/>
              </a:rPr>
              <a:t> </a:t>
            </a:r>
            <a:r>
              <a:rPr sz="2000" dirty="0">
                <a:solidFill>
                  <a:srgbClr val="006FC0"/>
                </a:solidFill>
                <a:latin typeface="Times New Roman"/>
                <a:cs typeface="Times New Roman"/>
              </a:rPr>
              <a:t>lang</a:t>
            </a:r>
            <a:r>
              <a:rPr sz="2000" spc="-10" dirty="0">
                <a:solidFill>
                  <a:srgbClr val="006FC0"/>
                </a:solidFill>
                <a:latin typeface="Times New Roman"/>
                <a:cs typeface="Times New Roman"/>
              </a:rPr>
              <a:t> thang.</a:t>
            </a:r>
            <a:endParaRPr sz="2000" dirty="0">
              <a:latin typeface="Times New Roman"/>
              <a:cs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 name="Picture 40" descr="A cartoon of a rabbit and a dragonfly&#10;&#10;Description automatically generated with medium confidence">
            <a:extLst>
              <a:ext uri="{FF2B5EF4-FFF2-40B4-BE49-F238E27FC236}">
                <a16:creationId xmlns:a16="http://schemas.microsoft.com/office/drawing/2014/main" id="{EE59FE6C-D425-C638-030E-05DC4AD074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8" name="object 8"/>
          <p:cNvSpPr/>
          <p:nvPr/>
        </p:nvSpPr>
        <p:spPr>
          <a:xfrm>
            <a:off x="4438687" y="4938369"/>
            <a:ext cx="303530" cy="205740"/>
          </a:xfrm>
          <a:custGeom>
            <a:avLst/>
            <a:gdLst/>
            <a:ahLst/>
            <a:cxnLst/>
            <a:rect l="l" t="t" r="r" b="b"/>
            <a:pathLst>
              <a:path w="303529" h="205739">
                <a:moveTo>
                  <a:pt x="303492" y="0"/>
                </a:moveTo>
                <a:lnTo>
                  <a:pt x="155664" y="0"/>
                </a:lnTo>
                <a:lnTo>
                  <a:pt x="0" y="205130"/>
                </a:lnTo>
                <a:lnTo>
                  <a:pt x="147827" y="205130"/>
                </a:lnTo>
                <a:lnTo>
                  <a:pt x="303492" y="0"/>
                </a:lnTo>
                <a:close/>
              </a:path>
            </a:pathLst>
          </a:custGeom>
          <a:solidFill>
            <a:srgbClr val="E6E8E8"/>
          </a:solidFill>
        </p:spPr>
        <p:txBody>
          <a:bodyPr wrap="square" lIns="0" tIns="0" rIns="0" bIns="0" rtlCol="0"/>
          <a:lstStyle/>
          <a:p>
            <a:endParaRPr/>
          </a:p>
        </p:txBody>
      </p:sp>
      <p:sp>
        <p:nvSpPr>
          <p:cNvPr id="38" name="object 38"/>
          <p:cNvSpPr txBox="1">
            <a:spLocks noGrp="1"/>
          </p:cNvSpPr>
          <p:nvPr>
            <p:ph type="title"/>
          </p:nvPr>
        </p:nvSpPr>
        <p:spPr>
          <a:prstGeom prst="rect">
            <a:avLst/>
          </a:prstGeom>
        </p:spPr>
        <p:txBody>
          <a:bodyPr vert="horz" wrap="square" lIns="0" tIns="12065" rIns="0" bIns="0" rtlCol="0">
            <a:spAutoFit/>
          </a:bodyPr>
          <a:lstStyle/>
          <a:p>
            <a:pPr marL="351155">
              <a:lnSpc>
                <a:spcPct val="100000"/>
              </a:lnSpc>
              <a:spcBef>
                <a:spcPts val="95"/>
              </a:spcBef>
            </a:pPr>
            <a:r>
              <a:rPr spc="-254" dirty="0"/>
              <a:t>2.</a:t>
            </a:r>
            <a:r>
              <a:rPr spc="-130" dirty="0"/>
              <a:t> </a:t>
            </a:r>
            <a:r>
              <a:rPr spc="-35" dirty="0"/>
              <a:t>Các</a:t>
            </a:r>
            <a:r>
              <a:rPr spc="-110" dirty="0"/>
              <a:t> </a:t>
            </a:r>
            <a:r>
              <a:rPr spc="-80" dirty="0"/>
              <a:t>dấu</a:t>
            </a:r>
            <a:r>
              <a:rPr spc="-114" dirty="0"/>
              <a:t> </a:t>
            </a:r>
            <a:r>
              <a:rPr spc="-75" dirty="0"/>
              <a:t>hiệu</a:t>
            </a:r>
            <a:r>
              <a:rPr spc="-100" dirty="0"/>
              <a:t> </a:t>
            </a:r>
            <a:r>
              <a:rPr spc="-60" dirty="0"/>
              <a:t>nguy</a:t>
            </a:r>
            <a:r>
              <a:rPr spc="-105" dirty="0"/>
              <a:t> </a:t>
            </a:r>
            <a:r>
              <a:rPr spc="-35" dirty="0"/>
              <a:t>cơ</a:t>
            </a:r>
            <a:r>
              <a:rPr spc="-130" dirty="0"/>
              <a:t> </a:t>
            </a:r>
            <a:r>
              <a:rPr spc="-75" dirty="0"/>
              <a:t>khuyết</a:t>
            </a:r>
            <a:r>
              <a:rPr spc="-85" dirty="0"/>
              <a:t> </a:t>
            </a:r>
            <a:r>
              <a:rPr spc="-90" dirty="0"/>
              <a:t>tật</a:t>
            </a:r>
            <a:r>
              <a:rPr spc="-105" dirty="0"/>
              <a:t> </a:t>
            </a:r>
            <a:r>
              <a:rPr spc="-85" dirty="0"/>
              <a:t>ở</a:t>
            </a:r>
            <a:r>
              <a:rPr spc="-130" dirty="0"/>
              <a:t> </a:t>
            </a:r>
            <a:r>
              <a:rPr spc="-100" dirty="0"/>
              <a:t>trẻ</a:t>
            </a:r>
            <a:r>
              <a:rPr spc="-114" dirty="0"/>
              <a:t> </a:t>
            </a:r>
            <a:r>
              <a:rPr spc="-60" dirty="0"/>
              <a:t>mầm</a:t>
            </a:r>
            <a:r>
              <a:rPr spc="-105" dirty="0"/>
              <a:t> </a:t>
            </a:r>
            <a:r>
              <a:rPr spc="-25" dirty="0"/>
              <a:t>non</a:t>
            </a:r>
          </a:p>
        </p:txBody>
      </p:sp>
      <p:sp>
        <p:nvSpPr>
          <p:cNvPr id="39" name="object 39"/>
          <p:cNvSpPr txBox="1"/>
          <p:nvPr/>
        </p:nvSpPr>
        <p:spPr>
          <a:xfrm>
            <a:off x="676757" y="1272031"/>
            <a:ext cx="3744595" cy="2906395"/>
          </a:xfrm>
          <a:prstGeom prst="rect">
            <a:avLst/>
          </a:prstGeom>
        </p:spPr>
        <p:txBody>
          <a:bodyPr vert="horz" wrap="square" lIns="0" tIns="12700" rIns="0" bIns="0" rtlCol="0">
            <a:spAutoFit/>
          </a:bodyPr>
          <a:lstStyle/>
          <a:p>
            <a:pPr marL="12700" marR="5080" algn="just">
              <a:lnSpc>
                <a:spcPct val="150000"/>
              </a:lnSpc>
              <a:spcBef>
                <a:spcPts val="100"/>
              </a:spcBef>
            </a:pPr>
            <a:r>
              <a:rPr lang="vi-VN" sz="1800" b="1" dirty="0">
                <a:solidFill>
                  <a:schemeClr val="accent1">
                    <a:lumMod val="75000"/>
                  </a:schemeClr>
                </a:solidFill>
                <a:latin typeface="Times New Roman"/>
                <a:cs typeface="Times New Roman"/>
              </a:rPr>
              <a:t>2.6. </a:t>
            </a:r>
            <a:r>
              <a:rPr sz="1800" b="1" dirty="0" err="1">
                <a:solidFill>
                  <a:schemeClr val="accent1">
                    <a:lumMod val="75000"/>
                  </a:schemeClr>
                </a:solidFill>
                <a:latin typeface="Times New Roman"/>
                <a:cs typeface="Times New Roman"/>
              </a:rPr>
              <a:t>Khuyết</a:t>
            </a:r>
            <a:r>
              <a:rPr sz="1800" b="1" spc="55" dirty="0">
                <a:solidFill>
                  <a:schemeClr val="accent1">
                    <a:lumMod val="75000"/>
                  </a:schemeClr>
                </a:solidFill>
                <a:latin typeface="Times New Roman"/>
                <a:cs typeface="Times New Roman"/>
              </a:rPr>
              <a:t>  </a:t>
            </a:r>
            <a:r>
              <a:rPr sz="1800" b="1" dirty="0">
                <a:solidFill>
                  <a:schemeClr val="accent1">
                    <a:lumMod val="75000"/>
                  </a:schemeClr>
                </a:solidFill>
                <a:latin typeface="Times New Roman"/>
                <a:cs typeface="Times New Roman"/>
              </a:rPr>
              <a:t>tật</a:t>
            </a:r>
            <a:r>
              <a:rPr sz="1800" b="1" spc="65" dirty="0">
                <a:solidFill>
                  <a:schemeClr val="accent1">
                    <a:lumMod val="75000"/>
                  </a:schemeClr>
                </a:solidFill>
                <a:latin typeface="Times New Roman"/>
                <a:cs typeface="Times New Roman"/>
              </a:rPr>
              <a:t>  </a:t>
            </a:r>
            <a:r>
              <a:rPr sz="1800" b="1" dirty="0">
                <a:solidFill>
                  <a:schemeClr val="accent1">
                    <a:lumMod val="75000"/>
                  </a:schemeClr>
                </a:solidFill>
                <a:latin typeface="Times New Roman"/>
                <a:cs typeface="Times New Roman"/>
              </a:rPr>
              <a:t>khác:</a:t>
            </a:r>
            <a:r>
              <a:rPr sz="1800" b="1" spc="6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Là</a:t>
            </a:r>
            <a:r>
              <a:rPr sz="1800" spc="6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tình</a:t>
            </a:r>
            <a:r>
              <a:rPr sz="1800" spc="5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trạng</a:t>
            </a:r>
            <a:r>
              <a:rPr sz="1800" spc="65" dirty="0">
                <a:solidFill>
                  <a:schemeClr val="accent1">
                    <a:lumMod val="75000"/>
                  </a:schemeClr>
                </a:solidFill>
                <a:latin typeface="Times New Roman"/>
                <a:cs typeface="Times New Roman"/>
              </a:rPr>
              <a:t>  </a:t>
            </a:r>
            <a:r>
              <a:rPr sz="1800" spc="-20" dirty="0">
                <a:solidFill>
                  <a:schemeClr val="accent1">
                    <a:lumMod val="75000"/>
                  </a:schemeClr>
                </a:solidFill>
                <a:latin typeface="Times New Roman"/>
                <a:cs typeface="Times New Roman"/>
              </a:rPr>
              <a:t>giảm </a:t>
            </a:r>
            <a:r>
              <a:rPr sz="1800" dirty="0">
                <a:solidFill>
                  <a:schemeClr val="accent1">
                    <a:lumMod val="75000"/>
                  </a:schemeClr>
                </a:solidFill>
                <a:latin typeface="Times New Roman"/>
                <a:cs typeface="Times New Roman"/>
              </a:rPr>
              <a:t>hoặc</a:t>
            </a:r>
            <a:r>
              <a:rPr sz="1800" spc="6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mất</a:t>
            </a:r>
            <a:r>
              <a:rPr sz="1800" spc="5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những</a:t>
            </a:r>
            <a:r>
              <a:rPr sz="1800" spc="4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chức</a:t>
            </a:r>
            <a:r>
              <a:rPr sz="1800" spc="5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năng</a:t>
            </a:r>
            <a:r>
              <a:rPr sz="1800" spc="5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cơ</a:t>
            </a:r>
            <a:r>
              <a:rPr sz="1800" spc="4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thể</a:t>
            </a:r>
            <a:r>
              <a:rPr sz="1800" spc="60" dirty="0">
                <a:solidFill>
                  <a:schemeClr val="accent1">
                    <a:lumMod val="75000"/>
                  </a:schemeClr>
                </a:solidFill>
                <a:latin typeface="Times New Roman"/>
                <a:cs typeface="Times New Roman"/>
              </a:rPr>
              <a:t> </a:t>
            </a:r>
            <a:r>
              <a:rPr sz="1800" spc="-10" dirty="0">
                <a:solidFill>
                  <a:schemeClr val="accent1">
                    <a:lumMod val="75000"/>
                  </a:schemeClr>
                </a:solidFill>
                <a:latin typeface="Times New Roman"/>
                <a:cs typeface="Times New Roman"/>
              </a:rPr>
              <a:t>khiến </a:t>
            </a:r>
            <a:r>
              <a:rPr sz="1800" dirty="0">
                <a:solidFill>
                  <a:schemeClr val="accent1">
                    <a:lumMod val="75000"/>
                  </a:schemeClr>
                </a:solidFill>
                <a:latin typeface="Times New Roman"/>
                <a:cs typeface="Times New Roman"/>
              </a:rPr>
              <a:t>cho</a:t>
            </a:r>
            <a:r>
              <a:rPr sz="1800" spc="19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hoạt</a:t>
            </a:r>
            <a:r>
              <a:rPr sz="1800" spc="18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động</a:t>
            </a:r>
            <a:r>
              <a:rPr sz="1800" spc="18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lao</a:t>
            </a:r>
            <a:r>
              <a:rPr sz="1800" spc="19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động,</a:t>
            </a:r>
            <a:r>
              <a:rPr sz="1800" spc="18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sinh</a:t>
            </a:r>
            <a:r>
              <a:rPr sz="1800" spc="19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hoạt,</a:t>
            </a:r>
            <a:r>
              <a:rPr sz="1800" spc="185" dirty="0">
                <a:solidFill>
                  <a:schemeClr val="accent1">
                    <a:lumMod val="75000"/>
                  </a:schemeClr>
                </a:solidFill>
                <a:latin typeface="Times New Roman"/>
                <a:cs typeface="Times New Roman"/>
              </a:rPr>
              <a:t> </a:t>
            </a:r>
            <a:r>
              <a:rPr sz="1800" spc="-25" dirty="0">
                <a:solidFill>
                  <a:schemeClr val="accent1">
                    <a:lumMod val="75000"/>
                  </a:schemeClr>
                </a:solidFill>
                <a:latin typeface="Times New Roman"/>
                <a:cs typeface="Times New Roman"/>
              </a:rPr>
              <a:t>học </a:t>
            </a:r>
            <a:r>
              <a:rPr sz="1800" dirty="0">
                <a:solidFill>
                  <a:schemeClr val="accent1">
                    <a:lumMod val="75000"/>
                  </a:schemeClr>
                </a:solidFill>
                <a:latin typeface="Times New Roman"/>
                <a:cs typeface="Times New Roman"/>
              </a:rPr>
              <a:t>tập</a:t>
            </a:r>
            <a:r>
              <a:rPr sz="1800" spc="26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gặp</a:t>
            </a:r>
            <a:r>
              <a:rPr sz="1800" spc="27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khó</a:t>
            </a:r>
            <a:r>
              <a:rPr sz="1800" spc="26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khăn</a:t>
            </a:r>
            <a:r>
              <a:rPr sz="1800" spc="27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mà</a:t>
            </a:r>
            <a:r>
              <a:rPr sz="1800" spc="27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không</a:t>
            </a:r>
            <a:r>
              <a:rPr sz="1800" spc="26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thuộc</a:t>
            </a:r>
            <a:r>
              <a:rPr sz="1800" spc="280" dirty="0">
                <a:solidFill>
                  <a:schemeClr val="accent1">
                    <a:lumMod val="75000"/>
                  </a:schemeClr>
                </a:solidFill>
                <a:latin typeface="Times New Roman"/>
                <a:cs typeface="Times New Roman"/>
              </a:rPr>
              <a:t> </a:t>
            </a:r>
            <a:r>
              <a:rPr sz="1800" spc="-25" dirty="0">
                <a:solidFill>
                  <a:schemeClr val="accent1">
                    <a:lumMod val="75000"/>
                  </a:schemeClr>
                </a:solidFill>
                <a:latin typeface="Times New Roman"/>
                <a:cs typeface="Times New Roman"/>
              </a:rPr>
              <a:t>các </a:t>
            </a:r>
            <a:r>
              <a:rPr sz="1800" dirty="0">
                <a:solidFill>
                  <a:schemeClr val="accent1">
                    <a:lumMod val="75000"/>
                  </a:schemeClr>
                </a:solidFill>
                <a:latin typeface="Times New Roman"/>
                <a:cs typeface="Times New Roman"/>
              </a:rPr>
              <a:t>trường</a:t>
            </a:r>
            <a:r>
              <a:rPr sz="1800" spc="8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hợp</a:t>
            </a:r>
            <a:r>
              <a:rPr sz="1800" spc="9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nêu</a:t>
            </a:r>
            <a:r>
              <a:rPr sz="1800" spc="7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trên.</a:t>
            </a:r>
            <a:r>
              <a:rPr sz="1800" spc="9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Có</a:t>
            </a:r>
            <a:r>
              <a:rPr sz="1800" spc="9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nhiều</a:t>
            </a:r>
            <a:r>
              <a:rPr sz="1800" spc="8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trẻ</a:t>
            </a:r>
            <a:r>
              <a:rPr sz="1800" spc="90" dirty="0">
                <a:solidFill>
                  <a:schemeClr val="accent1">
                    <a:lumMod val="75000"/>
                  </a:schemeClr>
                </a:solidFill>
                <a:latin typeface="Times New Roman"/>
                <a:cs typeface="Times New Roman"/>
              </a:rPr>
              <a:t> </a:t>
            </a:r>
            <a:r>
              <a:rPr sz="1800" spc="-10" dirty="0">
                <a:solidFill>
                  <a:schemeClr val="accent1">
                    <a:lumMod val="75000"/>
                  </a:schemeClr>
                </a:solidFill>
                <a:latin typeface="Times New Roman"/>
                <a:cs typeface="Times New Roman"/>
              </a:rPr>
              <a:t>thuộc </a:t>
            </a:r>
            <a:r>
              <a:rPr sz="1800" dirty="0">
                <a:solidFill>
                  <a:schemeClr val="accent1">
                    <a:lumMod val="75000"/>
                  </a:schemeClr>
                </a:solidFill>
                <a:latin typeface="Times New Roman"/>
                <a:cs typeface="Times New Roman"/>
              </a:rPr>
              <a:t>nhóm</a:t>
            </a:r>
            <a:r>
              <a:rPr sz="1800" spc="16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khuyết</a:t>
            </a:r>
            <a:r>
              <a:rPr sz="1800" spc="19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tật</a:t>
            </a:r>
            <a:r>
              <a:rPr sz="1800" spc="18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khác</a:t>
            </a:r>
            <a:r>
              <a:rPr sz="1800" spc="18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(Rối</a:t>
            </a:r>
            <a:r>
              <a:rPr sz="1800" spc="17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loạn</a:t>
            </a:r>
            <a:r>
              <a:rPr sz="1800" spc="170"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phổ</a:t>
            </a:r>
            <a:r>
              <a:rPr sz="1800" spc="185" dirty="0">
                <a:solidFill>
                  <a:schemeClr val="accent1">
                    <a:lumMod val="75000"/>
                  </a:schemeClr>
                </a:solidFill>
                <a:latin typeface="Times New Roman"/>
                <a:cs typeface="Times New Roman"/>
              </a:rPr>
              <a:t> </a:t>
            </a:r>
            <a:r>
              <a:rPr sz="1800" spc="-25" dirty="0">
                <a:solidFill>
                  <a:schemeClr val="accent1">
                    <a:lumMod val="75000"/>
                  </a:schemeClr>
                </a:solidFill>
                <a:latin typeface="Times New Roman"/>
                <a:cs typeface="Times New Roman"/>
              </a:rPr>
              <a:t>tự </a:t>
            </a:r>
            <a:r>
              <a:rPr sz="1800" dirty="0">
                <a:solidFill>
                  <a:schemeClr val="accent1">
                    <a:lumMod val="75000"/>
                  </a:schemeClr>
                </a:solidFill>
                <a:latin typeface="Times New Roman"/>
                <a:cs typeface="Times New Roman"/>
              </a:rPr>
              <a:t>kỷ,</a:t>
            </a:r>
            <a:r>
              <a:rPr sz="1800" spc="-35" dirty="0">
                <a:solidFill>
                  <a:schemeClr val="accent1">
                    <a:lumMod val="75000"/>
                  </a:schemeClr>
                </a:solidFill>
                <a:latin typeface="Times New Roman"/>
                <a:cs typeface="Times New Roman"/>
              </a:rPr>
              <a:t> </a:t>
            </a:r>
            <a:r>
              <a:rPr sz="1800" dirty="0">
                <a:solidFill>
                  <a:schemeClr val="accent1">
                    <a:lumMod val="75000"/>
                  </a:schemeClr>
                </a:solidFill>
                <a:latin typeface="Times New Roman"/>
                <a:cs typeface="Times New Roman"/>
              </a:rPr>
              <a:t>bệnh</a:t>
            </a:r>
            <a:r>
              <a:rPr sz="1800" spc="-10" dirty="0">
                <a:solidFill>
                  <a:schemeClr val="accent1">
                    <a:lumMod val="75000"/>
                  </a:schemeClr>
                </a:solidFill>
                <a:latin typeface="Times New Roman"/>
                <a:cs typeface="Times New Roman"/>
              </a:rPr>
              <a:t> hiếm…).</a:t>
            </a:r>
            <a:endParaRPr sz="1800" dirty="0">
              <a:solidFill>
                <a:schemeClr val="accent1">
                  <a:lumMod val="75000"/>
                </a:schemeClr>
              </a:solidFill>
              <a:latin typeface="Times New Roman"/>
              <a:cs typeface="Times New Roman"/>
            </a:endParaRPr>
          </a:p>
        </p:txBody>
      </p:sp>
      <p:pic>
        <p:nvPicPr>
          <p:cNvPr id="40" name="object 40"/>
          <p:cNvPicPr/>
          <p:nvPr/>
        </p:nvPicPr>
        <p:blipFill>
          <a:blip r:embed="rId3" cstate="print"/>
          <a:stretch>
            <a:fillRect/>
          </a:stretch>
        </p:blipFill>
        <p:spPr>
          <a:xfrm>
            <a:off x="4986578" y="1198943"/>
            <a:ext cx="3515996" cy="276288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 name="Picture 38" descr="A cartoon of a rabbit and a dragonfly&#10;&#10;Description automatically generated with medium confidence">
            <a:extLst>
              <a:ext uri="{FF2B5EF4-FFF2-40B4-BE49-F238E27FC236}">
                <a16:creationId xmlns:a16="http://schemas.microsoft.com/office/drawing/2014/main" id="{30DE1A10-179A-8668-0B68-9BB0D2B50C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291"/>
            <a:ext cx="9144000" cy="5197791"/>
          </a:xfrm>
          <a:prstGeom prst="rect">
            <a:avLst/>
          </a:prstGeom>
        </p:spPr>
      </p:pic>
      <p:pic>
        <p:nvPicPr>
          <p:cNvPr id="38" name="object 38"/>
          <p:cNvPicPr/>
          <p:nvPr/>
        </p:nvPicPr>
        <p:blipFill>
          <a:blip r:embed="rId3" cstate="print"/>
          <a:srcRect t="6540"/>
          <a:stretch/>
        </p:blipFill>
        <p:spPr>
          <a:xfrm>
            <a:off x="1752600" y="421037"/>
            <a:ext cx="5791200" cy="4247134"/>
          </a:xfrm>
          <a:prstGeom prst="rect">
            <a:avLst/>
          </a:prstGeom>
        </p:spPr>
      </p:pic>
      <p:sp>
        <p:nvSpPr>
          <p:cNvPr id="40" name="Rectangle 39">
            <a:extLst>
              <a:ext uri="{FF2B5EF4-FFF2-40B4-BE49-F238E27FC236}">
                <a16:creationId xmlns:a16="http://schemas.microsoft.com/office/drawing/2014/main" id="{42878A3C-BC2E-996B-A46D-21AB47DDB4BB}"/>
              </a:ext>
            </a:extLst>
          </p:cNvPr>
          <p:cNvSpPr/>
          <p:nvPr/>
        </p:nvSpPr>
        <p:spPr>
          <a:xfrm>
            <a:off x="2372519" y="-609"/>
            <a:ext cx="4398961" cy="584775"/>
          </a:xfrm>
          <a:prstGeom prst="rect">
            <a:avLst/>
          </a:prstGeom>
          <a:noFill/>
        </p:spPr>
        <p:txBody>
          <a:bodyPr wrap="none" lIns="91440" tIns="45720" rIns="91440" bIns="45720">
            <a:spAutoFit/>
          </a:bodyPr>
          <a:lstStyle/>
          <a:p>
            <a:pPr algn="ctr"/>
            <a:r>
              <a:rPr lang="en-US" sz="3200" b="0" cap="none" spc="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Các</a:t>
            </a:r>
            <a:r>
              <a:rPr lang="en-US" sz="32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3200" b="0" cap="none" spc="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dấu</a:t>
            </a:r>
            <a:r>
              <a:rPr lang="en-US" sz="32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3200" b="0" cap="none" spc="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32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3200" b="0" cap="none" spc="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của</a:t>
            </a:r>
            <a:r>
              <a:rPr lang="en-US" sz="32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3200" b="0" cap="none" spc="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trẻ</a:t>
            </a:r>
            <a:r>
              <a:rPr lang="en-US" sz="32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3200" b="0" cap="none" spc="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tự</a:t>
            </a:r>
            <a:r>
              <a:rPr lang="en-US" sz="32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3200" b="0" cap="none" spc="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kỉ</a:t>
            </a:r>
            <a:endParaRPr lang="en-US" sz="32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0" name="Picture 6" descr="50+ Hình nền Powerpoint màu trắng, không gian sáng tạo">
            <a:extLst>
              <a:ext uri="{FF2B5EF4-FFF2-40B4-BE49-F238E27FC236}">
                <a16:creationId xmlns:a16="http://schemas.microsoft.com/office/drawing/2014/main" id="{54FC5509-08B0-5227-9D8D-8216F5B4C2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5"/>
          <p:cNvSpPr txBox="1">
            <a:spLocks noGrp="1"/>
          </p:cNvSpPr>
          <p:nvPr>
            <p:ph type="title"/>
          </p:nvPr>
        </p:nvSpPr>
        <p:spPr>
          <a:xfrm>
            <a:off x="914400" y="514350"/>
            <a:ext cx="8039811" cy="319959"/>
          </a:xfrm>
          <a:prstGeom prst="rect">
            <a:avLst/>
          </a:prstGeom>
        </p:spPr>
        <p:txBody>
          <a:bodyPr vert="horz" wrap="square" lIns="0" tIns="12065" rIns="0" bIns="0" rtlCol="0">
            <a:spAutoFit/>
          </a:bodyPr>
          <a:lstStyle/>
          <a:p>
            <a:pPr marL="12700">
              <a:lnSpc>
                <a:spcPct val="100000"/>
              </a:lnSpc>
              <a:spcBef>
                <a:spcPts val="95"/>
              </a:spcBef>
            </a:pPr>
            <a:r>
              <a:rPr sz="2000" spc="-254" dirty="0"/>
              <a:t>3.</a:t>
            </a:r>
            <a:r>
              <a:rPr sz="2000" spc="-130" dirty="0"/>
              <a:t> </a:t>
            </a:r>
            <a:r>
              <a:rPr sz="2000" spc="-150" dirty="0"/>
              <a:t>Sử</a:t>
            </a:r>
            <a:r>
              <a:rPr sz="2000" spc="-130" dirty="0"/>
              <a:t> </a:t>
            </a:r>
            <a:r>
              <a:rPr sz="2000" spc="-25" dirty="0" err="1"/>
              <a:t>dụng</a:t>
            </a:r>
            <a:r>
              <a:rPr sz="2000" spc="-100" dirty="0"/>
              <a:t> </a:t>
            </a:r>
            <a:r>
              <a:rPr lang="vi-VN" sz="2000" spc="-175" dirty="0"/>
              <a:t>V</a:t>
            </a:r>
            <a:r>
              <a:rPr sz="2000" spc="-175" dirty="0"/>
              <a:t>-</a:t>
            </a:r>
            <a:r>
              <a:rPr sz="2000" spc="-120" dirty="0"/>
              <a:t> </a:t>
            </a:r>
            <a:r>
              <a:rPr sz="2000" spc="-145" dirty="0"/>
              <a:t>ASQ</a:t>
            </a:r>
            <a:r>
              <a:rPr lang="vi-VN" sz="2000" spc="-145" dirty="0"/>
              <a:t>-</a:t>
            </a:r>
            <a:r>
              <a:rPr sz="2000" spc="-114" dirty="0"/>
              <a:t> </a:t>
            </a:r>
            <a:r>
              <a:rPr sz="2000" spc="-270" dirty="0"/>
              <a:t>3</a:t>
            </a:r>
            <a:r>
              <a:rPr sz="2000" spc="-114" dirty="0"/>
              <a:t> </a:t>
            </a:r>
            <a:r>
              <a:rPr sz="2000" spc="-95" dirty="0"/>
              <a:t>sàng</a:t>
            </a:r>
            <a:r>
              <a:rPr sz="2000" spc="-110" dirty="0"/>
              <a:t> </a:t>
            </a:r>
            <a:r>
              <a:rPr sz="2000" spc="-60" dirty="0"/>
              <a:t>lọc</a:t>
            </a:r>
            <a:r>
              <a:rPr sz="2000" spc="-120" dirty="0"/>
              <a:t> </a:t>
            </a:r>
            <a:r>
              <a:rPr sz="2000" spc="-100" dirty="0"/>
              <a:t>trẻ</a:t>
            </a:r>
            <a:r>
              <a:rPr sz="2000" spc="-110" dirty="0"/>
              <a:t> </a:t>
            </a:r>
            <a:r>
              <a:rPr sz="2000" spc="-35" dirty="0"/>
              <a:t>có</a:t>
            </a:r>
            <a:r>
              <a:rPr sz="2000" spc="-120" dirty="0"/>
              <a:t> </a:t>
            </a:r>
            <a:r>
              <a:rPr sz="2000" spc="-60" dirty="0"/>
              <a:t>nguy</a:t>
            </a:r>
            <a:r>
              <a:rPr sz="2000" spc="-105" dirty="0"/>
              <a:t> </a:t>
            </a:r>
            <a:r>
              <a:rPr sz="2000" spc="-45" dirty="0"/>
              <a:t>cơ</a:t>
            </a:r>
            <a:r>
              <a:rPr sz="2000" spc="-120" dirty="0"/>
              <a:t> </a:t>
            </a:r>
            <a:r>
              <a:rPr sz="2000" spc="-75" dirty="0"/>
              <a:t>khuyết</a:t>
            </a:r>
            <a:r>
              <a:rPr sz="2000" spc="-110" dirty="0"/>
              <a:t> </a:t>
            </a:r>
            <a:r>
              <a:rPr sz="2000" spc="-25" dirty="0"/>
              <a:t>tật</a:t>
            </a:r>
          </a:p>
        </p:txBody>
      </p:sp>
      <p:pic>
        <p:nvPicPr>
          <p:cNvPr id="6" name="object 6"/>
          <p:cNvPicPr/>
          <p:nvPr/>
        </p:nvPicPr>
        <p:blipFill>
          <a:blip r:embed="rId3" cstate="print"/>
          <a:stretch>
            <a:fillRect/>
          </a:stretch>
        </p:blipFill>
        <p:spPr>
          <a:xfrm>
            <a:off x="2590800" y="1285367"/>
            <a:ext cx="3342512" cy="311518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descr="50+ Hình nền Powerpoint màu trắng, không gian sáng tạo">
            <a:extLst>
              <a:ext uri="{FF2B5EF4-FFF2-40B4-BE49-F238E27FC236}">
                <a16:creationId xmlns:a16="http://schemas.microsoft.com/office/drawing/2014/main" id="{72DD8CD2-1646-F53D-ECE3-C7FCE07DE7BF}"/>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5"/>
          <p:cNvSpPr txBox="1">
            <a:spLocks noGrp="1"/>
          </p:cNvSpPr>
          <p:nvPr>
            <p:ph type="title"/>
          </p:nvPr>
        </p:nvSpPr>
        <p:spPr>
          <a:xfrm>
            <a:off x="1809114" y="514350"/>
            <a:ext cx="6420486" cy="555921"/>
          </a:xfrm>
          <a:prstGeom prst="rect">
            <a:avLst/>
          </a:prstGeom>
        </p:spPr>
        <p:txBody>
          <a:bodyPr vert="horz" wrap="square" lIns="0" tIns="12065" rIns="0" bIns="0" rtlCol="0">
            <a:spAutoFit/>
          </a:bodyPr>
          <a:lstStyle/>
          <a:p>
            <a:pPr marL="515620" marR="5080" indent="-503555">
              <a:lnSpc>
                <a:spcPct val="101299"/>
              </a:lnSpc>
              <a:spcBef>
                <a:spcPts val="95"/>
              </a:spcBef>
            </a:pPr>
            <a:r>
              <a:rPr lang="vi-VN" sz="1800" dirty="0">
                <a:latin typeface="Times New Roman"/>
                <a:cs typeface="Times New Roman"/>
              </a:rPr>
              <a:t>GIỚI THIỆU </a:t>
            </a:r>
            <a:r>
              <a:rPr sz="1800" dirty="0">
                <a:latin typeface="Times New Roman"/>
                <a:cs typeface="Times New Roman"/>
              </a:rPr>
              <a:t>BỘ</a:t>
            </a:r>
            <a:r>
              <a:rPr sz="1800" spc="40" dirty="0">
                <a:latin typeface="Times New Roman"/>
                <a:cs typeface="Times New Roman"/>
              </a:rPr>
              <a:t> </a:t>
            </a:r>
            <a:r>
              <a:rPr sz="1800" dirty="0">
                <a:latin typeface="Times New Roman"/>
                <a:cs typeface="Times New Roman"/>
              </a:rPr>
              <a:t>CÔNG</a:t>
            </a:r>
            <a:r>
              <a:rPr sz="1800" spc="35" dirty="0">
                <a:latin typeface="Times New Roman"/>
                <a:cs typeface="Times New Roman"/>
              </a:rPr>
              <a:t> </a:t>
            </a:r>
            <a:r>
              <a:rPr sz="1800" dirty="0">
                <a:latin typeface="Times New Roman"/>
                <a:cs typeface="Times New Roman"/>
              </a:rPr>
              <a:t>CỤ</a:t>
            </a:r>
            <a:r>
              <a:rPr sz="1800" spc="30" dirty="0">
                <a:latin typeface="Times New Roman"/>
                <a:cs typeface="Times New Roman"/>
              </a:rPr>
              <a:t> </a:t>
            </a:r>
            <a:r>
              <a:rPr sz="1800" dirty="0">
                <a:latin typeface="Times New Roman"/>
                <a:cs typeface="Times New Roman"/>
              </a:rPr>
              <a:t>SÀNG</a:t>
            </a:r>
            <a:r>
              <a:rPr sz="1800" spc="35" dirty="0">
                <a:latin typeface="Times New Roman"/>
                <a:cs typeface="Times New Roman"/>
              </a:rPr>
              <a:t> </a:t>
            </a:r>
            <a:r>
              <a:rPr sz="1800" dirty="0">
                <a:latin typeface="Times New Roman"/>
                <a:cs typeface="Times New Roman"/>
              </a:rPr>
              <a:t>LỌC</a:t>
            </a:r>
            <a:r>
              <a:rPr sz="1800" spc="45" dirty="0">
                <a:latin typeface="Times New Roman"/>
                <a:cs typeface="Times New Roman"/>
              </a:rPr>
              <a:t> </a:t>
            </a:r>
            <a:r>
              <a:rPr sz="1800" dirty="0">
                <a:latin typeface="Times New Roman"/>
                <a:cs typeface="Times New Roman"/>
              </a:rPr>
              <a:t>V-ASQ-3</a:t>
            </a:r>
            <a:r>
              <a:rPr sz="1800" spc="30" dirty="0">
                <a:latin typeface="Times New Roman"/>
                <a:cs typeface="Times New Roman"/>
              </a:rPr>
              <a:t> </a:t>
            </a:r>
            <a:r>
              <a:rPr sz="1800" dirty="0">
                <a:latin typeface="Times New Roman"/>
                <a:cs typeface="Times New Roman"/>
              </a:rPr>
              <a:t>THEO</a:t>
            </a:r>
            <a:r>
              <a:rPr sz="1800" spc="40" dirty="0">
                <a:latin typeface="Times New Roman"/>
                <a:cs typeface="Times New Roman"/>
              </a:rPr>
              <a:t> </a:t>
            </a:r>
            <a:r>
              <a:rPr sz="1800" dirty="0">
                <a:latin typeface="Times New Roman"/>
                <a:cs typeface="Times New Roman"/>
              </a:rPr>
              <a:t>DÕI</a:t>
            </a:r>
            <a:r>
              <a:rPr sz="1800" spc="35" dirty="0">
                <a:latin typeface="Times New Roman"/>
                <a:cs typeface="Times New Roman"/>
              </a:rPr>
              <a:t> </a:t>
            </a:r>
            <a:r>
              <a:rPr sz="1800" spc="-25" dirty="0">
                <a:latin typeface="Times New Roman"/>
                <a:cs typeface="Times New Roman"/>
              </a:rPr>
              <a:t>SỰ </a:t>
            </a:r>
            <a:r>
              <a:rPr sz="1800" dirty="0">
                <a:latin typeface="Times New Roman"/>
                <a:cs typeface="Times New Roman"/>
              </a:rPr>
              <a:t>PHÁT</a:t>
            </a:r>
            <a:r>
              <a:rPr sz="1800" spc="30" dirty="0">
                <a:latin typeface="Times New Roman"/>
                <a:cs typeface="Times New Roman"/>
              </a:rPr>
              <a:t> </a:t>
            </a:r>
            <a:r>
              <a:rPr sz="1800" dirty="0">
                <a:latin typeface="Times New Roman"/>
                <a:cs typeface="Times New Roman"/>
              </a:rPr>
              <a:t>TRIỂN</a:t>
            </a:r>
            <a:r>
              <a:rPr sz="1800" spc="40" dirty="0">
                <a:latin typeface="Times New Roman"/>
                <a:cs typeface="Times New Roman"/>
              </a:rPr>
              <a:t> </a:t>
            </a:r>
            <a:r>
              <a:rPr sz="1800" dirty="0">
                <a:latin typeface="Times New Roman"/>
                <a:cs typeface="Times New Roman"/>
              </a:rPr>
              <a:t>CỦA</a:t>
            </a:r>
            <a:r>
              <a:rPr sz="1800" spc="25" dirty="0">
                <a:latin typeface="Times New Roman"/>
                <a:cs typeface="Times New Roman"/>
              </a:rPr>
              <a:t> </a:t>
            </a:r>
            <a:r>
              <a:rPr sz="1800" dirty="0">
                <a:latin typeface="Times New Roman"/>
                <a:cs typeface="Times New Roman"/>
              </a:rPr>
              <a:t>TRẺ</a:t>
            </a:r>
            <a:r>
              <a:rPr sz="1800" spc="40" dirty="0">
                <a:latin typeface="Times New Roman"/>
                <a:cs typeface="Times New Roman"/>
              </a:rPr>
              <a:t> </a:t>
            </a:r>
            <a:r>
              <a:rPr sz="1800" dirty="0">
                <a:latin typeface="Times New Roman"/>
                <a:cs typeface="Times New Roman"/>
              </a:rPr>
              <a:t>TỪ</a:t>
            </a:r>
            <a:r>
              <a:rPr sz="1800" spc="30" dirty="0">
                <a:latin typeface="Times New Roman"/>
                <a:cs typeface="Times New Roman"/>
              </a:rPr>
              <a:t> </a:t>
            </a:r>
            <a:r>
              <a:rPr sz="1800" dirty="0">
                <a:latin typeface="Times New Roman"/>
                <a:cs typeface="Times New Roman"/>
              </a:rPr>
              <a:t>36</a:t>
            </a:r>
            <a:r>
              <a:rPr sz="1800" spc="45" dirty="0">
                <a:latin typeface="Times New Roman"/>
                <a:cs typeface="Times New Roman"/>
              </a:rPr>
              <a:t> </a:t>
            </a:r>
            <a:r>
              <a:rPr sz="1800" dirty="0">
                <a:latin typeface="Times New Roman"/>
                <a:cs typeface="Times New Roman"/>
              </a:rPr>
              <a:t>-</a:t>
            </a:r>
            <a:r>
              <a:rPr sz="1800" spc="30" dirty="0">
                <a:latin typeface="Times New Roman"/>
                <a:cs typeface="Times New Roman"/>
              </a:rPr>
              <a:t> </a:t>
            </a:r>
            <a:r>
              <a:rPr sz="1800" dirty="0">
                <a:latin typeface="Times New Roman"/>
                <a:cs typeface="Times New Roman"/>
              </a:rPr>
              <a:t>60</a:t>
            </a:r>
            <a:r>
              <a:rPr sz="1800" spc="35" dirty="0">
                <a:latin typeface="Times New Roman"/>
                <a:cs typeface="Times New Roman"/>
              </a:rPr>
              <a:t> </a:t>
            </a:r>
            <a:r>
              <a:rPr sz="1800" dirty="0">
                <a:latin typeface="Times New Roman"/>
                <a:cs typeface="Times New Roman"/>
              </a:rPr>
              <a:t>THÁNG</a:t>
            </a:r>
            <a:r>
              <a:rPr sz="1800" spc="40" dirty="0">
                <a:latin typeface="Times New Roman"/>
                <a:cs typeface="Times New Roman"/>
              </a:rPr>
              <a:t> </a:t>
            </a:r>
            <a:r>
              <a:rPr sz="1800" spc="-20" dirty="0">
                <a:latin typeface="Times New Roman"/>
                <a:cs typeface="Times New Roman"/>
              </a:rPr>
              <a:t>TUỔI</a:t>
            </a:r>
            <a:endParaRPr sz="1800" dirty="0">
              <a:latin typeface="Times New Roman"/>
              <a:cs typeface="Times New Roman"/>
            </a:endParaRPr>
          </a:p>
        </p:txBody>
      </p:sp>
      <p:sp>
        <p:nvSpPr>
          <p:cNvPr id="6" name="object 6"/>
          <p:cNvSpPr txBox="1"/>
          <p:nvPr/>
        </p:nvSpPr>
        <p:spPr>
          <a:xfrm>
            <a:off x="990600" y="1269724"/>
            <a:ext cx="7639685" cy="3337452"/>
          </a:xfrm>
          <a:prstGeom prst="rect">
            <a:avLst/>
          </a:prstGeom>
        </p:spPr>
        <p:txBody>
          <a:bodyPr vert="horz" wrap="square" lIns="0" tIns="13335" rIns="0" bIns="0" rtlCol="0">
            <a:spAutoFit/>
          </a:bodyPr>
          <a:lstStyle/>
          <a:p>
            <a:pPr marL="328930" indent="-316230" algn="l">
              <a:lnSpc>
                <a:spcPct val="100000"/>
              </a:lnSpc>
              <a:spcBef>
                <a:spcPts val="105"/>
              </a:spcBef>
              <a:buSzPct val="103703"/>
              <a:buChar char="●"/>
              <a:tabLst>
                <a:tab pos="328930" algn="l"/>
              </a:tabLst>
            </a:pPr>
            <a:r>
              <a:rPr spc="-10" dirty="0">
                <a:solidFill>
                  <a:srgbClr val="353637"/>
                </a:solidFill>
                <a:latin typeface="Times New Roman"/>
                <a:cs typeface="Times New Roman"/>
              </a:rPr>
              <a:t>V-</a:t>
            </a:r>
            <a:r>
              <a:rPr dirty="0">
                <a:solidFill>
                  <a:srgbClr val="353637"/>
                </a:solidFill>
                <a:latin typeface="Times New Roman"/>
                <a:cs typeface="Times New Roman"/>
              </a:rPr>
              <a:t>ASQ</a:t>
            </a:r>
            <a:r>
              <a:rPr spc="100" dirty="0">
                <a:solidFill>
                  <a:srgbClr val="353637"/>
                </a:solidFill>
                <a:latin typeface="Times New Roman"/>
                <a:cs typeface="Times New Roman"/>
              </a:rPr>
              <a:t> </a:t>
            </a:r>
            <a:r>
              <a:rPr dirty="0">
                <a:solidFill>
                  <a:srgbClr val="353637"/>
                </a:solidFill>
                <a:latin typeface="Times New Roman"/>
                <a:cs typeface="Times New Roman"/>
              </a:rPr>
              <a:t>là</a:t>
            </a:r>
            <a:r>
              <a:rPr spc="90" dirty="0">
                <a:solidFill>
                  <a:srgbClr val="353637"/>
                </a:solidFill>
                <a:latin typeface="Times New Roman"/>
                <a:cs typeface="Times New Roman"/>
              </a:rPr>
              <a:t> </a:t>
            </a:r>
            <a:r>
              <a:rPr dirty="0">
                <a:solidFill>
                  <a:srgbClr val="353637"/>
                </a:solidFill>
                <a:latin typeface="Times New Roman"/>
                <a:cs typeface="Times New Roman"/>
              </a:rPr>
              <a:t>bộ</a:t>
            </a:r>
            <a:r>
              <a:rPr spc="100" dirty="0">
                <a:solidFill>
                  <a:srgbClr val="353637"/>
                </a:solidFill>
                <a:latin typeface="Times New Roman"/>
                <a:cs typeface="Times New Roman"/>
              </a:rPr>
              <a:t> </a:t>
            </a:r>
            <a:r>
              <a:rPr dirty="0">
                <a:solidFill>
                  <a:srgbClr val="353637"/>
                </a:solidFill>
                <a:latin typeface="Times New Roman"/>
                <a:cs typeface="Times New Roman"/>
              </a:rPr>
              <a:t>công</a:t>
            </a:r>
            <a:r>
              <a:rPr spc="110" dirty="0">
                <a:solidFill>
                  <a:srgbClr val="353637"/>
                </a:solidFill>
                <a:latin typeface="Times New Roman"/>
                <a:cs typeface="Times New Roman"/>
              </a:rPr>
              <a:t> </a:t>
            </a:r>
            <a:r>
              <a:rPr dirty="0">
                <a:solidFill>
                  <a:srgbClr val="353637"/>
                </a:solidFill>
                <a:latin typeface="Times New Roman"/>
                <a:cs typeface="Times New Roman"/>
              </a:rPr>
              <a:t>cụ</a:t>
            </a:r>
            <a:r>
              <a:rPr spc="90" dirty="0">
                <a:solidFill>
                  <a:srgbClr val="353637"/>
                </a:solidFill>
                <a:latin typeface="Times New Roman"/>
                <a:cs typeface="Times New Roman"/>
              </a:rPr>
              <a:t> </a:t>
            </a:r>
            <a:r>
              <a:rPr dirty="0">
                <a:solidFill>
                  <a:srgbClr val="353637"/>
                </a:solidFill>
                <a:latin typeface="Times New Roman"/>
                <a:cs typeface="Times New Roman"/>
              </a:rPr>
              <a:t>sàng</a:t>
            </a:r>
            <a:r>
              <a:rPr spc="100" dirty="0">
                <a:solidFill>
                  <a:srgbClr val="353637"/>
                </a:solidFill>
                <a:latin typeface="Times New Roman"/>
                <a:cs typeface="Times New Roman"/>
              </a:rPr>
              <a:t> </a:t>
            </a:r>
            <a:r>
              <a:rPr dirty="0">
                <a:solidFill>
                  <a:srgbClr val="353637"/>
                </a:solidFill>
                <a:latin typeface="Times New Roman"/>
                <a:cs typeface="Times New Roman"/>
              </a:rPr>
              <a:t>lọc</a:t>
            </a:r>
            <a:r>
              <a:rPr spc="100" dirty="0">
                <a:solidFill>
                  <a:srgbClr val="353637"/>
                </a:solidFill>
                <a:latin typeface="Times New Roman"/>
                <a:cs typeface="Times New Roman"/>
              </a:rPr>
              <a:t> </a:t>
            </a:r>
            <a:r>
              <a:rPr dirty="0">
                <a:solidFill>
                  <a:srgbClr val="353637"/>
                </a:solidFill>
                <a:latin typeface="Times New Roman"/>
                <a:cs typeface="Times New Roman"/>
              </a:rPr>
              <a:t>do</a:t>
            </a:r>
            <a:r>
              <a:rPr spc="100" dirty="0">
                <a:solidFill>
                  <a:srgbClr val="353637"/>
                </a:solidFill>
                <a:latin typeface="Times New Roman"/>
                <a:cs typeface="Times New Roman"/>
              </a:rPr>
              <a:t> </a:t>
            </a:r>
            <a:r>
              <a:rPr dirty="0">
                <a:solidFill>
                  <a:srgbClr val="353637"/>
                </a:solidFill>
                <a:latin typeface="Times New Roman"/>
                <a:cs typeface="Times New Roman"/>
              </a:rPr>
              <a:t>cha</a:t>
            </a:r>
            <a:r>
              <a:rPr spc="95" dirty="0">
                <a:solidFill>
                  <a:srgbClr val="353637"/>
                </a:solidFill>
                <a:latin typeface="Times New Roman"/>
                <a:cs typeface="Times New Roman"/>
              </a:rPr>
              <a:t> </a:t>
            </a:r>
            <a:r>
              <a:rPr dirty="0">
                <a:solidFill>
                  <a:srgbClr val="353637"/>
                </a:solidFill>
                <a:latin typeface="Times New Roman"/>
                <a:cs typeface="Times New Roman"/>
              </a:rPr>
              <a:t>mẹ/giáo</a:t>
            </a:r>
            <a:r>
              <a:rPr spc="105" dirty="0">
                <a:solidFill>
                  <a:srgbClr val="353637"/>
                </a:solidFill>
                <a:latin typeface="Times New Roman"/>
                <a:cs typeface="Times New Roman"/>
              </a:rPr>
              <a:t> </a:t>
            </a:r>
            <a:r>
              <a:rPr dirty="0">
                <a:solidFill>
                  <a:srgbClr val="353637"/>
                </a:solidFill>
                <a:latin typeface="Times New Roman"/>
                <a:cs typeface="Times New Roman"/>
              </a:rPr>
              <a:t>viên/người</a:t>
            </a:r>
            <a:r>
              <a:rPr spc="90" dirty="0">
                <a:solidFill>
                  <a:srgbClr val="353637"/>
                </a:solidFill>
                <a:latin typeface="Times New Roman"/>
                <a:cs typeface="Times New Roman"/>
              </a:rPr>
              <a:t> </a:t>
            </a:r>
            <a:r>
              <a:rPr dirty="0">
                <a:solidFill>
                  <a:srgbClr val="353637"/>
                </a:solidFill>
                <a:latin typeface="Times New Roman"/>
                <a:cs typeface="Times New Roman"/>
              </a:rPr>
              <a:t>chăm</a:t>
            </a:r>
            <a:r>
              <a:rPr spc="75" dirty="0">
                <a:solidFill>
                  <a:srgbClr val="353637"/>
                </a:solidFill>
                <a:latin typeface="Times New Roman"/>
                <a:cs typeface="Times New Roman"/>
              </a:rPr>
              <a:t> </a:t>
            </a:r>
            <a:r>
              <a:rPr dirty="0">
                <a:solidFill>
                  <a:srgbClr val="353637"/>
                </a:solidFill>
                <a:latin typeface="Times New Roman"/>
                <a:cs typeface="Times New Roman"/>
              </a:rPr>
              <a:t>sóc</a:t>
            </a:r>
            <a:r>
              <a:rPr spc="100" dirty="0">
                <a:solidFill>
                  <a:srgbClr val="353637"/>
                </a:solidFill>
                <a:latin typeface="Times New Roman"/>
                <a:cs typeface="Times New Roman"/>
              </a:rPr>
              <a:t> </a:t>
            </a:r>
            <a:r>
              <a:rPr dirty="0">
                <a:solidFill>
                  <a:srgbClr val="353637"/>
                </a:solidFill>
                <a:latin typeface="Times New Roman"/>
                <a:cs typeface="Times New Roman"/>
              </a:rPr>
              <a:t>trẻ</a:t>
            </a:r>
            <a:r>
              <a:rPr spc="95" dirty="0">
                <a:solidFill>
                  <a:srgbClr val="353637"/>
                </a:solidFill>
                <a:latin typeface="Times New Roman"/>
                <a:cs typeface="Times New Roman"/>
              </a:rPr>
              <a:t> </a:t>
            </a:r>
            <a:r>
              <a:rPr dirty="0">
                <a:solidFill>
                  <a:srgbClr val="353637"/>
                </a:solidFill>
                <a:latin typeface="Times New Roman"/>
                <a:cs typeface="Times New Roman"/>
              </a:rPr>
              <a:t>báo</a:t>
            </a:r>
            <a:r>
              <a:rPr spc="110" dirty="0">
                <a:solidFill>
                  <a:srgbClr val="353637"/>
                </a:solidFill>
                <a:latin typeface="Times New Roman"/>
                <a:cs typeface="Times New Roman"/>
              </a:rPr>
              <a:t> </a:t>
            </a:r>
            <a:r>
              <a:rPr dirty="0" err="1">
                <a:solidFill>
                  <a:srgbClr val="353637"/>
                </a:solidFill>
                <a:latin typeface="Times New Roman"/>
                <a:cs typeface="Times New Roman"/>
              </a:rPr>
              <a:t>cáo</a:t>
            </a:r>
            <a:r>
              <a:rPr spc="100" dirty="0">
                <a:solidFill>
                  <a:srgbClr val="353637"/>
                </a:solidFill>
                <a:latin typeface="Times New Roman"/>
                <a:cs typeface="Times New Roman"/>
              </a:rPr>
              <a:t> </a:t>
            </a:r>
            <a:r>
              <a:rPr spc="-25" dirty="0" err="1">
                <a:solidFill>
                  <a:srgbClr val="353637"/>
                </a:solidFill>
                <a:latin typeface="Times New Roman"/>
                <a:cs typeface="Times New Roman"/>
              </a:rPr>
              <a:t>để</a:t>
            </a:r>
            <a:r>
              <a:rPr lang="vi-VN" spc="-25" dirty="0">
                <a:solidFill>
                  <a:srgbClr val="353637"/>
                </a:solidFill>
                <a:latin typeface="Times New Roman"/>
                <a:cs typeface="Times New Roman"/>
              </a:rPr>
              <a:t> </a:t>
            </a:r>
            <a:r>
              <a:rPr dirty="0" err="1">
                <a:solidFill>
                  <a:srgbClr val="353637"/>
                </a:solidFill>
                <a:latin typeface="Times New Roman"/>
                <a:cs typeface="Times New Roman"/>
              </a:rPr>
              <a:t>theo</a:t>
            </a:r>
            <a:r>
              <a:rPr spc="-20" dirty="0">
                <a:solidFill>
                  <a:srgbClr val="353637"/>
                </a:solidFill>
                <a:latin typeface="Times New Roman"/>
                <a:cs typeface="Times New Roman"/>
              </a:rPr>
              <a:t> </a:t>
            </a:r>
            <a:r>
              <a:rPr dirty="0">
                <a:solidFill>
                  <a:srgbClr val="353637"/>
                </a:solidFill>
                <a:latin typeface="Times New Roman"/>
                <a:cs typeface="Times New Roman"/>
              </a:rPr>
              <a:t>dõi</a:t>
            </a:r>
            <a:r>
              <a:rPr spc="-20" dirty="0">
                <a:solidFill>
                  <a:srgbClr val="353637"/>
                </a:solidFill>
                <a:latin typeface="Times New Roman"/>
                <a:cs typeface="Times New Roman"/>
              </a:rPr>
              <a:t> </a:t>
            </a:r>
            <a:r>
              <a:rPr dirty="0">
                <a:solidFill>
                  <a:srgbClr val="353637"/>
                </a:solidFill>
                <a:latin typeface="Times New Roman"/>
                <a:cs typeface="Times New Roman"/>
              </a:rPr>
              <a:t>sự</a:t>
            </a:r>
            <a:r>
              <a:rPr spc="-15" dirty="0">
                <a:solidFill>
                  <a:srgbClr val="353637"/>
                </a:solidFill>
                <a:latin typeface="Times New Roman"/>
                <a:cs typeface="Times New Roman"/>
              </a:rPr>
              <a:t> </a:t>
            </a:r>
            <a:r>
              <a:rPr dirty="0">
                <a:solidFill>
                  <a:srgbClr val="353637"/>
                </a:solidFill>
                <a:latin typeface="Times New Roman"/>
                <a:cs typeface="Times New Roman"/>
              </a:rPr>
              <a:t>phát</a:t>
            </a:r>
            <a:r>
              <a:rPr spc="-25" dirty="0">
                <a:solidFill>
                  <a:srgbClr val="353637"/>
                </a:solidFill>
                <a:latin typeface="Times New Roman"/>
                <a:cs typeface="Times New Roman"/>
              </a:rPr>
              <a:t> </a:t>
            </a:r>
            <a:r>
              <a:rPr dirty="0">
                <a:solidFill>
                  <a:srgbClr val="353637"/>
                </a:solidFill>
                <a:latin typeface="Times New Roman"/>
                <a:cs typeface="Times New Roman"/>
              </a:rPr>
              <a:t>triển</a:t>
            </a:r>
            <a:r>
              <a:rPr spc="-10" dirty="0">
                <a:solidFill>
                  <a:srgbClr val="353637"/>
                </a:solidFill>
                <a:latin typeface="Times New Roman"/>
                <a:cs typeface="Times New Roman"/>
              </a:rPr>
              <a:t> </a:t>
            </a:r>
            <a:r>
              <a:rPr dirty="0">
                <a:solidFill>
                  <a:srgbClr val="353637"/>
                </a:solidFill>
                <a:latin typeface="Times New Roman"/>
                <a:cs typeface="Times New Roman"/>
              </a:rPr>
              <a:t>toàn</a:t>
            </a:r>
            <a:r>
              <a:rPr spc="-15" dirty="0">
                <a:solidFill>
                  <a:srgbClr val="353637"/>
                </a:solidFill>
                <a:latin typeface="Times New Roman"/>
                <a:cs typeface="Times New Roman"/>
              </a:rPr>
              <a:t> </a:t>
            </a:r>
            <a:r>
              <a:rPr dirty="0">
                <a:solidFill>
                  <a:srgbClr val="353637"/>
                </a:solidFill>
                <a:latin typeface="Times New Roman"/>
                <a:cs typeface="Times New Roman"/>
              </a:rPr>
              <a:t>diện</a:t>
            </a:r>
            <a:r>
              <a:rPr spc="-15" dirty="0">
                <a:solidFill>
                  <a:srgbClr val="353637"/>
                </a:solidFill>
                <a:latin typeface="Times New Roman"/>
                <a:cs typeface="Times New Roman"/>
              </a:rPr>
              <a:t> </a:t>
            </a:r>
            <a:r>
              <a:rPr dirty="0">
                <a:solidFill>
                  <a:srgbClr val="353637"/>
                </a:solidFill>
                <a:latin typeface="Times New Roman"/>
                <a:cs typeface="Times New Roman"/>
              </a:rPr>
              <a:t>của</a:t>
            </a:r>
            <a:r>
              <a:rPr spc="-20" dirty="0">
                <a:solidFill>
                  <a:srgbClr val="353637"/>
                </a:solidFill>
                <a:latin typeface="Times New Roman"/>
                <a:cs typeface="Times New Roman"/>
              </a:rPr>
              <a:t> </a:t>
            </a:r>
            <a:r>
              <a:rPr dirty="0">
                <a:solidFill>
                  <a:srgbClr val="353637"/>
                </a:solidFill>
                <a:latin typeface="Times New Roman"/>
                <a:cs typeface="Times New Roman"/>
              </a:rPr>
              <a:t>trẻ</a:t>
            </a:r>
            <a:r>
              <a:rPr spc="-10" dirty="0">
                <a:solidFill>
                  <a:srgbClr val="353637"/>
                </a:solidFill>
                <a:latin typeface="Times New Roman"/>
                <a:cs typeface="Times New Roman"/>
              </a:rPr>
              <a:t> </a:t>
            </a:r>
            <a:r>
              <a:rPr dirty="0">
                <a:solidFill>
                  <a:srgbClr val="353637"/>
                </a:solidFill>
                <a:latin typeface="Times New Roman"/>
                <a:cs typeface="Times New Roman"/>
              </a:rPr>
              <a:t>từ 36</a:t>
            </a:r>
            <a:r>
              <a:rPr spc="-15" dirty="0">
                <a:solidFill>
                  <a:srgbClr val="353637"/>
                </a:solidFill>
                <a:latin typeface="Times New Roman"/>
                <a:cs typeface="Times New Roman"/>
              </a:rPr>
              <a:t> </a:t>
            </a:r>
            <a:r>
              <a:rPr dirty="0">
                <a:solidFill>
                  <a:srgbClr val="353637"/>
                </a:solidFill>
                <a:latin typeface="Times New Roman"/>
                <a:cs typeface="Times New Roman"/>
              </a:rPr>
              <a:t>tháng</a:t>
            </a:r>
            <a:r>
              <a:rPr spc="-20" dirty="0">
                <a:solidFill>
                  <a:srgbClr val="353637"/>
                </a:solidFill>
                <a:latin typeface="Times New Roman"/>
                <a:cs typeface="Times New Roman"/>
              </a:rPr>
              <a:t> </a:t>
            </a:r>
            <a:r>
              <a:rPr dirty="0">
                <a:solidFill>
                  <a:srgbClr val="353637"/>
                </a:solidFill>
                <a:latin typeface="Times New Roman"/>
                <a:cs typeface="Times New Roman"/>
              </a:rPr>
              <a:t>đến</a:t>
            </a:r>
            <a:r>
              <a:rPr spc="-15" dirty="0">
                <a:solidFill>
                  <a:srgbClr val="353637"/>
                </a:solidFill>
                <a:latin typeface="Times New Roman"/>
                <a:cs typeface="Times New Roman"/>
              </a:rPr>
              <a:t> </a:t>
            </a:r>
            <a:r>
              <a:rPr dirty="0">
                <a:solidFill>
                  <a:srgbClr val="353637"/>
                </a:solidFill>
                <a:latin typeface="Times New Roman"/>
                <a:cs typeface="Times New Roman"/>
              </a:rPr>
              <a:t>60</a:t>
            </a:r>
            <a:r>
              <a:rPr spc="-25" dirty="0">
                <a:solidFill>
                  <a:srgbClr val="353637"/>
                </a:solidFill>
                <a:latin typeface="Times New Roman"/>
                <a:cs typeface="Times New Roman"/>
              </a:rPr>
              <a:t> </a:t>
            </a:r>
            <a:r>
              <a:rPr dirty="0">
                <a:solidFill>
                  <a:srgbClr val="353637"/>
                </a:solidFill>
                <a:latin typeface="Times New Roman"/>
                <a:cs typeface="Times New Roman"/>
              </a:rPr>
              <a:t>tháng</a:t>
            </a:r>
            <a:r>
              <a:rPr spc="-20" dirty="0">
                <a:solidFill>
                  <a:srgbClr val="353637"/>
                </a:solidFill>
                <a:latin typeface="Times New Roman"/>
                <a:cs typeface="Times New Roman"/>
              </a:rPr>
              <a:t> </a:t>
            </a:r>
            <a:r>
              <a:rPr spc="-10" dirty="0">
                <a:solidFill>
                  <a:srgbClr val="353637"/>
                </a:solidFill>
                <a:latin typeface="Times New Roman"/>
                <a:cs typeface="Times New Roman"/>
              </a:rPr>
              <a:t>tuổi.</a:t>
            </a:r>
            <a:endParaRPr dirty="0">
              <a:latin typeface="Times New Roman"/>
              <a:cs typeface="Times New Roman"/>
            </a:endParaRPr>
          </a:p>
          <a:p>
            <a:pPr marL="328295" marR="5080" indent="-316230" algn="l">
              <a:lnSpc>
                <a:spcPct val="100000"/>
              </a:lnSpc>
              <a:buSzPct val="103703"/>
              <a:buChar char="●"/>
              <a:tabLst>
                <a:tab pos="329565" algn="l"/>
              </a:tabLst>
            </a:pPr>
            <a:r>
              <a:rPr spc="-10" dirty="0">
                <a:solidFill>
                  <a:srgbClr val="353637"/>
                </a:solidFill>
                <a:latin typeface="Times New Roman"/>
                <a:cs typeface="Times New Roman"/>
              </a:rPr>
              <a:t>V-</a:t>
            </a:r>
            <a:r>
              <a:rPr dirty="0">
                <a:solidFill>
                  <a:srgbClr val="353637"/>
                </a:solidFill>
                <a:latin typeface="Times New Roman"/>
                <a:cs typeface="Times New Roman"/>
              </a:rPr>
              <a:t>ASQ</a:t>
            </a:r>
            <a:r>
              <a:rPr spc="20" dirty="0">
                <a:solidFill>
                  <a:srgbClr val="353637"/>
                </a:solidFill>
                <a:latin typeface="Times New Roman"/>
                <a:cs typeface="Times New Roman"/>
              </a:rPr>
              <a:t> </a:t>
            </a:r>
            <a:r>
              <a:rPr dirty="0">
                <a:solidFill>
                  <a:srgbClr val="353637"/>
                </a:solidFill>
                <a:latin typeface="Times New Roman"/>
                <a:cs typeface="Times New Roman"/>
              </a:rPr>
              <a:t>giúp</a:t>
            </a:r>
            <a:r>
              <a:rPr spc="40" dirty="0">
                <a:solidFill>
                  <a:srgbClr val="353637"/>
                </a:solidFill>
                <a:latin typeface="Times New Roman"/>
                <a:cs typeface="Times New Roman"/>
              </a:rPr>
              <a:t> </a:t>
            </a:r>
            <a:r>
              <a:rPr dirty="0">
                <a:solidFill>
                  <a:srgbClr val="353637"/>
                </a:solidFill>
                <a:latin typeface="Times New Roman"/>
                <a:cs typeface="Times New Roman"/>
              </a:rPr>
              <a:t>sàng</a:t>
            </a:r>
            <a:r>
              <a:rPr spc="30" dirty="0">
                <a:solidFill>
                  <a:srgbClr val="353637"/>
                </a:solidFill>
                <a:latin typeface="Times New Roman"/>
                <a:cs typeface="Times New Roman"/>
              </a:rPr>
              <a:t> </a:t>
            </a:r>
            <a:r>
              <a:rPr dirty="0">
                <a:solidFill>
                  <a:srgbClr val="353637"/>
                </a:solidFill>
                <a:latin typeface="Times New Roman"/>
                <a:cs typeface="Times New Roman"/>
              </a:rPr>
              <a:t>lọc</a:t>
            </a:r>
            <a:r>
              <a:rPr spc="20" dirty="0">
                <a:solidFill>
                  <a:srgbClr val="353637"/>
                </a:solidFill>
                <a:latin typeface="Times New Roman"/>
                <a:cs typeface="Times New Roman"/>
              </a:rPr>
              <a:t> </a:t>
            </a:r>
            <a:r>
              <a:rPr dirty="0">
                <a:solidFill>
                  <a:srgbClr val="353637"/>
                </a:solidFill>
                <a:latin typeface="Times New Roman"/>
                <a:cs typeface="Times New Roman"/>
              </a:rPr>
              <a:t>và</a:t>
            </a:r>
            <a:r>
              <a:rPr spc="30" dirty="0">
                <a:solidFill>
                  <a:srgbClr val="353637"/>
                </a:solidFill>
                <a:latin typeface="Times New Roman"/>
                <a:cs typeface="Times New Roman"/>
              </a:rPr>
              <a:t> </a:t>
            </a:r>
            <a:r>
              <a:rPr dirty="0">
                <a:solidFill>
                  <a:srgbClr val="353637"/>
                </a:solidFill>
                <a:latin typeface="Times New Roman"/>
                <a:cs typeface="Times New Roman"/>
              </a:rPr>
              <a:t>xác</a:t>
            </a:r>
            <a:r>
              <a:rPr spc="15" dirty="0">
                <a:solidFill>
                  <a:srgbClr val="353637"/>
                </a:solidFill>
                <a:latin typeface="Times New Roman"/>
                <a:cs typeface="Times New Roman"/>
              </a:rPr>
              <a:t> </a:t>
            </a:r>
            <a:r>
              <a:rPr dirty="0">
                <a:solidFill>
                  <a:srgbClr val="353637"/>
                </a:solidFill>
                <a:latin typeface="Times New Roman"/>
                <a:cs typeface="Times New Roman"/>
              </a:rPr>
              <a:t>nhận</a:t>
            </a:r>
            <a:r>
              <a:rPr spc="35" dirty="0">
                <a:solidFill>
                  <a:srgbClr val="353637"/>
                </a:solidFill>
                <a:latin typeface="Times New Roman"/>
                <a:cs typeface="Times New Roman"/>
              </a:rPr>
              <a:t> </a:t>
            </a:r>
            <a:r>
              <a:rPr dirty="0">
                <a:solidFill>
                  <a:srgbClr val="353637"/>
                </a:solidFill>
                <a:latin typeface="Times New Roman"/>
                <a:cs typeface="Times New Roman"/>
              </a:rPr>
              <a:t>nguy</a:t>
            </a:r>
            <a:r>
              <a:rPr spc="40" dirty="0">
                <a:solidFill>
                  <a:srgbClr val="353637"/>
                </a:solidFill>
                <a:latin typeface="Times New Roman"/>
                <a:cs typeface="Times New Roman"/>
              </a:rPr>
              <a:t> </a:t>
            </a:r>
            <a:r>
              <a:rPr dirty="0">
                <a:solidFill>
                  <a:srgbClr val="353637"/>
                </a:solidFill>
                <a:latin typeface="Times New Roman"/>
                <a:cs typeface="Times New Roman"/>
              </a:rPr>
              <a:t>cơ</a:t>
            </a:r>
            <a:r>
              <a:rPr spc="25" dirty="0">
                <a:solidFill>
                  <a:srgbClr val="353637"/>
                </a:solidFill>
                <a:latin typeface="Times New Roman"/>
                <a:cs typeface="Times New Roman"/>
              </a:rPr>
              <a:t> </a:t>
            </a:r>
            <a:r>
              <a:rPr dirty="0">
                <a:solidFill>
                  <a:srgbClr val="353637"/>
                </a:solidFill>
                <a:latin typeface="Times New Roman"/>
                <a:cs typeface="Times New Roman"/>
              </a:rPr>
              <a:t>chậm</a:t>
            </a:r>
            <a:r>
              <a:rPr spc="15" dirty="0">
                <a:solidFill>
                  <a:srgbClr val="353637"/>
                </a:solidFill>
                <a:latin typeface="Times New Roman"/>
                <a:cs typeface="Times New Roman"/>
              </a:rPr>
              <a:t> </a:t>
            </a:r>
            <a:r>
              <a:rPr dirty="0">
                <a:solidFill>
                  <a:srgbClr val="353637"/>
                </a:solidFill>
                <a:latin typeface="Times New Roman"/>
                <a:cs typeface="Times New Roman"/>
              </a:rPr>
              <a:t>phát</a:t>
            </a:r>
            <a:r>
              <a:rPr spc="25" dirty="0">
                <a:solidFill>
                  <a:srgbClr val="353637"/>
                </a:solidFill>
                <a:latin typeface="Times New Roman"/>
                <a:cs typeface="Times New Roman"/>
              </a:rPr>
              <a:t> </a:t>
            </a:r>
            <a:r>
              <a:rPr dirty="0">
                <a:solidFill>
                  <a:srgbClr val="353637"/>
                </a:solidFill>
                <a:latin typeface="Times New Roman"/>
                <a:cs typeface="Times New Roman"/>
              </a:rPr>
              <a:t>triển</a:t>
            </a:r>
            <a:r>
              <a:rPr spc="40" dirty="0">
                <a:solidFill>
                  <a:srgbClr val="353637"/>
                </a:solidFill>
                <a:latin typeface="Times New Roman"/>
                <a:cs typeface="Times New Roman"/>
              </a:rPr>
              <a:t> </a:t>
            </a:r>
            <a:r>
              <a:rPr dirty="0">
                <a:solidFill>
                  <a:srgbClr val="353637"/>
                </a:solidFill>
                <a:latin typeface="Times New Roman"/>
                <a:cs typeface="Times New Roman"/>
              </a:rPr>
              <a:t>trên</a:t>
            </a:r>
            <a:r>
              <a:rPr spc="20" dirty="0">
                <a:solidFill>
                  <a:srgbClr val="353637"/>
                </a:solidFill>
                <a:latin typeface="Times New Roman"/>
                <a:cs typeface="Times New Roman"/>
              </a:rPr>
              <a:t> </a:t>
            </a:r>
            <a:r>
              <a:rPr dirty="0">
                <a:solidFill>
                  <a:srgbClr val="353637"/>
                </a:solidFill>
                <a:latin typeface="Times New Roman"/>
                <a:cs typeface="Times New Roman"/>
              </a:rPr>
              <a:t>5</a:t>
            </a:r>
            <a:r>
              <a:rPr spc="25" dirty="0">
                <a:solidFill>
                  <a:srgbClr val="353637"/>
                </a:solidFill>
                <a:latin typeface="Times New Roman"/>
                <a:cs typeface="Times New Roman"/>
              </a:rPr>
              <a:t> </a:t>
            </a:r>
            <a:r>
              <a:rPr dirty="0">
                <a:solidFill>
                  <a:srgbClr val="353637"/>
                </a:solidFill>
                <a:latin typeface="Times New Roman"/>
                <a:cs typeface="Times New Roman"/>
              </a:rPr>
              <a:t>lĩnh</a:t>
            </a:r>
            <a:r>
              <a:rPr spc="25" dirty="0">
                <a:solidFill>
                  <a:srgbClr val="353637"/>
                </a:solidFill>
                <a:latin typeface="Times New Roman"/>
                <a:cs typeface="Times New Roman"/>
              </a:rPr>
              <a:t> </a:t>
            </a:r>
            <a:r>
              <a:rPr dirty="0">
                <a:solidFill>
                  <a:srgbClr val="353637"/>
                </a:solidFill>
                <a:latin typeface="Times New Roman"/>
                <a:cs typeface="Times New Roman"/>
              </a:rPr>
              <a:t>vực</a:t>
            </a:r>
            <a:r>
              <a:rPr spc="25" dirty="0">
                <a:solidFill>
                  <a:srgbClr val="353637"/>
                </a:solidFill>
                <a:latin typeface="Times New Roman"/>
                <a:cs typeface="Times New Roman"/>
              </a:rPr>
              <a:t> </a:t>
            </a:r>
            <a:r>
              <a:rPr dirty="0">
                <a:solidFill>
                  <a:srgbClr val="353637"/>
                </a:solidFill>
                <a:latin typeface="Times New Roman"/>
                <a:cs typeface="Times New Roman"/>
              </a:rPr>
              <a:t>phát</a:t>
            </a:r>
            <a:r>
              <a:rPr spc="30" dirty="0">
                <a:solidFill>
                  <a:srgbClr val="353637"/>
                </a:solidFill>
                <a:latin typeface="Times New Roman"/>
                <a:cs typeface="Times New Roman"/>
              </a:rPr>
              <a:t> </a:t>
            </a:r>
            <a:r>
              <a:rPr spc="-10" dirty="0" err="1">
                <a:solidFill>
                  <a:srgbClr val="353637"/>
                </a:solidFill>
                <a:latin typeface="Times New Roman"/>
                <a:cs typeface="Times New Roman"/>
              </a:rPr>
              <a:t>triển</a:t>
            </a:r>
            <a:r>
              <a:rPr spc="-10" dirty="0">
                <a:solidFill>
                  <a:srgbClr val="353637"/>
                </a:solidFill>
                <a:latin typeface="Times New Roman"/>
                <a:cs typeface="Times New Roman"/>
              </a:rPr>
              <a:t> </a:t>
            </a:r>
            <a:r>
              <a:rPr dirty="0" err="1">
                <a:solidFill>
                  <a:srgbClr val="353637"/>
                </a:solidFill>
                <a:latin typeface="Times New Roman"/>
                <a:cs typeface="Times New Roman"/>
              </a:rPr>
              <a:t>của</a:t>
            </a:r>
            <a:r>
              <a:rPr spc="25" dirty="0">
                <a:solidFill>
                  <a:srgbClr val="353637"/>
                </a:solidFill>
                <a:latin typeface="Times New Roman"/>
                <a:cs typeface="Times New Roman"/>
              </a:rPr>
              <a:t> </a:t>
            </a:r>
            <a:r>
              <a:rPr dirty="0">
                <a:solidFill>
                  <a:srgbClr val="353637"/>
                </a:solidFill>
                <a:latin typeface="Times New Roman"/>
                <a:cs typeface="Times New Roman"/>
              </a:rPr>
              <a:t>trẻ</a:t>
            </a:r>
            <a:r>
              <a:rPr spc="20" dirty="0">
                <a:solidFill>
                  <a:srgbClr val="353637"/>
                </a:solidFill>
                <a:latin typeface="Times New Roman"/>
                <a:cs typeface="Times New Roman"/>
              </a:rPr>
              <a:t> </a:t>
            </a:r>
            <a:r>
              <a:rPr dirty="0">
                <a:solidFill>
                  <a:srgbClr val="353637"/>
                </a:solidFill>
                <a:latin typeface="Times New Roman"/>
                <a:cs typeface="Times New Roman"/>
              </a:rPr>
              <a:t>gồm</a:t>
            </a:r>
            <a:r>
              <a:rPr spc="15" dirty="0">
                <a:solidFill>
                  <a:srgbClr val="353637"/>
                </a:solidFill>
                <a:latin typeface="Times New Roman"/>
                <a:cs typeface="Times New Roman"/>
              </a:rPr>
              <a:t> </a:t>
            </a:r>
            <a:r>
              <a:rPr dirty="0">
                <a:solidFill>
                  <a:srgbClr val="353637"/>
                </a:solidFill>
                <a:latin typeface="Times New Roman"/>
                <a:cs typeface="Times New Roman"/>
              </a:rPr>
              <a:t>giao</a:t>
            </a:r>
            <a:r>
              <a:rPr spc="30" dirty="0">
                <a:solidFill>
                  <a:srgbClr val="353637"/>
                </a:solidFill>
                <a:latin typeface="Times New Roman"/>
                <a:cs typeface="Times New Roman"/>
              </a:rPr>
              <a:t> </a:t>
            </a:r>
            <a:r>
              <a:rPr dirty="0">
                <a:solidFill>
                  <a:srgbClr val="353637"/>
                </a:solidFill>
                <a:latin typeface="Times New Roman"/>
                <a:cs typeface="Times New Roman"/>
              </a:rPr>
              <a:t>tiếp,</a:t>
            </a:r>
            <a:r>
              <a:rPr spc="5" dirty="0">
                <a:solidFill>
                  <a:srgbClr val="353637"/>
                </a:solidFill>
                <a:latin typeface="Times New Roman"/>
                <a:cs typeface="Times New Roman"/>
              </a:rPr>
              <a:t> </a:t>
            </a:r>
            <a:r>
              <a:rPr dirty="0">
                <a:solidFill>
                  <a:srgbClr val="353637"/>
                </a:solidFill>
                <a:latin typeface="Times New Roman"/>
                <a:cs typeface="Times New Roman"/>
              </a:rPr>
              <a:t>vận</a:t>
            </a:r>
            <a:r>
              <a:rPr spc="30" dirty="0">
                <a:solidFill>
                  <a:srgbClr val="353637"/>
                </a:solidFill>
                <a:latin typeface="Times New Roman"/>
                <a:cs typeface="Times New Roman"/>
              </a:rPr>
              <a:t> </a:t>
            </a:r>
            <a:r>
              <a:rPr dirty="0">
                <a:solidFill>
                  <a:srgbClr val="353637"/>
                </a:solidFill>
                <a:latin typeface="Times New Roman"/>
                <a:cs typeface="Times New Roman"/>
              </a:rPr>
              <a:t>động</a:t>
            </a:r>
            <a:r>
              <a:rPr spc="30" dirty="0">
                <a:solidFill>
                  <a:srgbClr val="353637"/>
                </a:solidFill>
                <a:latin typeface="Times New Roman"/>
                <a:cs typeface="Times New Roman"/>
              </a:rPr>
              <a:t> </a:t>
            </a:r>
            <a:r>
              <a:rPr dirty="0">
                <a:solidFill>
                  <a:srgbClr val="353637"/>
                </a:solidFill>
                <a:latin typeface="Times New Roman"/>
                <a:cs typeface="Times New Roman"/>
              </a:rPr>
              <a:t>thô,</a:t>
            </a:r>
            <a:r>
              <a:rPr spc="5" dirty="0">
                <a:solidFill>
                  <a:srgbClr val="353637"/>
                </a:solidFill>
                <a:latin typeface="Times New Roman"/>
                <a:cs typeface="Times New Roman"/>
              </a:rPr>
              <a:t> </a:t>
            </a:r>
            <a:r>
              <a:rPr dirty="0">
                <a:solidFill>
                  <a:srgbClr val="353637"/>
                </a:solidFill>
                <a:latin typeface="Times New Roman"/>
                <a:cs typeface="Times New Roman"/>
              </a:rPr>
              <a:t>vận</a:t>
            </a:r>
            <a:r>
              <a:rPr spc="15" dirty="0">
                <a:solidFill>
                  <a:srgbClr val="353637"/>
                </a:solidFill>
                <a:latin typeface="Times New Roman"/>
                <a:cs typeface="Times New Roman"/>
              </a:rPr>
              <a:t> </a:t>
            </a:r>
            <a:r>
              <a:rPr dirty="0">
                <a:solidFill>
                  <a:srgbClr val="353637"/>
                </a:solidFill>
                <a:latin typeface="Times New Roman"/>
                <a:cs typeface="Times New Roman"/>
              </a:rPr>
              <a:t>động</a:t>
            </a:r>
            <a:r>
              <a:rPr spc="35" dirty="0">
                <a:solidFill>
                  <a:srgbClr val="353637"/>
                </a:solidFill>
                <a:latin typeface="Times New Roman"/>
                <a:cs typeface="Times New Roman"/>
              </a:rPr>
              <a:t> </a:t>
            </a:r>
            <a:r>
              <a:rPr dirty="0">
                <a:solidFill>
                  <a:srgbClr val="353637"/>
                </a:solidFill>
                <a:latin typeface="Times New Roman"/>
                <a:cs typeface="Times New Roman"/>
              </a:rPr>
              <a:t>tinh,</a:t>
            </a:r>
            <a:r>
              <a:rPr spc="5" dirty="0">
                <a:solidFill>
                  <a:srgbClr val="353637"/>
                </a:solidFill>
                <a:latin typeface="Times New Roman"/>
                <a:cs typeface="Times New Roman"/>
              </a:rPr>
              <a:t> </a:t>
            </a:r>
            <a:r>
              <a:rPr dirty="0">
                <a:solidFill>
                  <a:srgbClr val="353637"/>
                </a:solidFill>
                <a:latin typeface="Times New Roman"/>
                <a:cs typeface="Times New Roman"/>
              </a:rPr>
              <a:t>giải</a:t>
            </a:r>
            <a:r>
              <a:rPr spc="20" dirty="0">
                <a:solidFill>
                  <a:srgbClr val="353637"/>
                </a:solidFill>
                <a:latin typeface="Times New Roman"/>
                <a:cs typeface="Times New Roman"/>
              </a:rPr>
              <a:t> </a:t>
            </a:r>
            <a:r>
              <a:rPr dirty="0">
                <a:solidFill>
                  <a:srgbClr val="353637"/>
                </a:solidFill>
                <a:latin typeface="Times New Roman"/>
                <a:cs typeface="Times New Roman"/>
              </a:rPr>
              <a:t>quyết</a:t>
            </a:r>
            <a:r>
              <a:rPr spc="20" dirty="0">
                <a:solidFill>
                  <a:srgbClr val="353637"/>
                </a:solidFill>
                <a:latin typeface="Times New Roman"/>
                <a:cs typeface="Times New Roman"/>
              </a:rPr>
              <a:t> </a:t>
            </a:r>
            <a:r>
              <a:rPr dirty="0">
                <a:solidFill>
                  <a:srgbClr val="353637"/>
                </a:solidFill>
                <a:latin typeface="Times New Roman"/>
                <a:cs typeface="Times New Roman"/>
              </a:rPr>
              <a:t>vấn</a:t>
            </a:r>
            <a:r>
              <a:rPr spc="15" dirty="0">
                <a:solidFill>
                  <a:srgbClr val="353637"/>
                </a:solidFill>
                <a:latin typeface="Times New Roman"/>
                <a:cs typeface="Times New Roman"/>
              </a:rPr>
              <a:t> </a:t>
            </a:r>
            <a:r>
              <a:rPr dirty="0">
                <a:solidFill>
                  <a:srgbClr val="353637"/>
                </a:solidFill>
                <a:latin typeface="Times New Roman"/>
                <a:cs typeface="Times New Roman"/>
              </a:rPr>
              <a:t>đề</a:t>
            </a:r>
            <a:r>
              <a:rPr spc="20" dirty="0">
                <a:solidFill>
                  <a:srgbClr val="353637"/>
                </a:solidFill>
                <a:latin typeface="Times New Roman"/>
                <a:cs typeface="Times New Roman"/>
              </a:rPr>
              <a:t> </a:t>
            </a:r>
            <a:r>
              <a:rPr dirty="0">
                <a:solidFill>
                  <a:srgbClr val="353637"/>
                </a:solidFill>
                <a:latin typeface="Times New Roman"/>
                <a:cs typeface="Times New Roman"/>
              </a:rPr>
              <a:t>và</a:t>
            </a:r>
            <a:r>
              <a:rPr spc="20" dirty="0">
                <a:solidFill>
                  <a:srgbClr val="353637"/>
                </a:solidFill>
                <a:latin typeface="Times New Roman"/>
                <a:cs typeface="Times New Roman"/>
              </a:rPr>
              <a:t> </a:t>
            </a:r>
            <a:r>
              <a:rPr dirty="0">
                <a:solidFill>
                  <a:srgbClr val="353637"/>
                </a:solidFill>
                <a:latin typeface="Times New Roman"/>
                <a:cs typeface="Times New Roman"/>
              </a:rPr>
              <a:t>cá</a:t>
            </a:r>
            <a:r>
              <a:rPr spc="20" dirty="0">
                <a:solidFill>
                  <a:srgbClr val="353637"/>
                </a:solidFill>
                <a:latin typeface="Times New Roman"/>
                <a:cs typeface="Times New Roman"/>
              </a:rPr>
              <a:t> </a:t>
            </a:r>
            <a:r>
              <a:rPr dirty="0">
                <a:solidFill>
                  <a:srgbClr val="353637"/>
                </a:solidFill>
                <a:latin typeface="Times New Roman"/>
                <a:cs typeface="Times New Roman"/>
              </a:rPr>
              <a:t>nhân</a:t>
            </a:r>
            <a:r>
              <a:rPr spc="30" dirty="0">
                <a:solidFill>
                  <a:srgbClr val="353637"/>
                </a:solidFill>
                <a:latin typeface="Times New Roman"/>
                <a:cs typeface="Times New Roman"/>
              </a:rPr>
              <a:t> </a:t>
            </a:r>
            <a:r>
              <a:rPr dirty="0">
                <a:solidFill>
                  <a:srgbClr val="353637"/>
                </a:solidFill>
                <a:latin typeface="Times New Roman"/>
                <a:cs typeface="Times New Roman"/>
              </a:rPr>
              <a:t>-</a:t>
            </a:r>
            <a:r>
              <a:rPr spc="30" dirty="0">
                <a:solidFill>
                  <a:srgbClr val="353637"/>
                </a:solidFill>
                <a:latin typeface="Times New Roman"/>
                <a:cs typeface="Times New Roman"/>
              </a:rPr>
              <a:t> </a:t>
            </a:r>
            <a:r>
              <a:rPr spc="-25" dirty="0" err="1">
                <a:solidFill>
                  <a:srgbClr val="353637"/>
                </a:solidFill>
                <a:latin typeface="Times New Roman"/>
                <a:cs typeface="Times New Roman"/>
              </a:rPr>
              <a:t>xã</a:t>
            </a:r>
            <a:r>
              <a:rPr spc="-25" dirty="0">
                <a:solidFill>
                  <a:srgbClr val="353637"/>
                </a:solidFill>
                <a:latin typeface="Times New Roman"/>
                <a:cs typeface="Times New Roman"/>
              </a:rPr>
              <a:t> </a:t>
            </a:r>
            <a:r>
              <a:rPr spc="-20" dirty="0" err="1">
                <a:solidFill>
                  <a:srgbClr val="353637"/>
                </a:solidFill>
                <a:latin typeface="Times New Roman"/>
                <a:cs typeface="Times New Roman"/>
              </a:rPr>
              <a:t>hội</a:t>
            </a:r>
            <a:r>
              <a:rPr spc="-20" dirty="0">
                <a:solidFill>
                  <a:srgbClr val="353637"/>
                </a:solidFill>
                <a:latin typeface="Times New Roman"/>
                <a:cs typeface="Times New Roman"/>
              </a:rPr>
              <a:t>.</a:t>
            </a:r>
            <a:endParaRPr dirty="0">
              <a:latin typeface="Times New Roman"/>
              <a:cs typeface="Times New Roman"/>
            </a:endParaRPr>
          </a:p>
          <a:p>
            <a:pPr marL="328295" marR="6350" indent="-316230" algn="l">
              <a:lnSpc>
                <a:spcPct val="100000"/>
              </a:lnSpc>
              <a:buSzPct val="103703"/>
              <a:buChar char="●"/>
              <a:tabLst>
                <a:tab pos="329565" algn="l"/>
              </a:tabLst>
            </a:pPr>
            <a:r>
              <a:rPr spc="-10" dirty="0">
                <a:solidFill>
                  <a:srgbClr val="353637"/>
                </a:solidFill>
                <a:latin typeface="Times New Roman"/>
                <a:cs typeface="Times New Roman"/>
              </a:rPr>
              <a:t>V-ASQ-</a:t>
            </a:r>
            <a:r>
              <a:rPr dirty="0">
                <a:solidFill>
                  <a:srgbClr val="353637"/>
                </a:solidFill>
                <a:latin typeface="Times New Roman"/>
                <a:cs typeface="Times New Roman"/>
              </a:rPr>
              <a:t>3</a:t>
            </a:r>
            <a:r>
              <a:rPr spc="135" dirty="0">
                <a:solidFill>
                  <a:srgbClr val="353637"/>
                </a:solidFill>
                <a:latin typeface="Times New Roman"/>
                <a:cs typeface="Times New Roman"/>
              </a:rPr>
              <a:t> </a:t>
            </a:r>
            <a:r>
              <a:rPr dirty="0">
                <a:solidFill>
                  <a:srgbClr val="353637"/>
                </a:solidFill>
                <a:latin typeface="Times New Roman"/>
                <a:cs typeface="Times New Roman"/>
              </a:rPr>
              <a:t>là</a:t>
            </a:r>
            <a:r>
              <a:rPr spc="135" dirty="0">
                <a:solidFill>
                  <a:srgbClr val="353637"/>
                </a:solidFill>
                <a:latin typeface="Times New Roman"/>
                <a:cs typeface="Times New Roman"/>
              </a:rPr>
              <a:t> </a:t>
            </a:r>
            <a:r>
              <a:rPr dirty="0">
                <a:solidFill>
                  <a:srgbClr val="353637"/>
                </a:solidFill>
                <a:latin typeface="Times New Roman"/>
                <a:cs typeface="Times New Roman"/>
              </a:rPr>
              <a:t>công</a:t>
            </a:r>
            <a:r>
              <a:rPr spc="140" dirty="0">
                <a:solidFill>
                  <a:srgbClr val="353637"/>
                </a:solidFill>
                <a:latin typeface="Times New Roman"/>
                <a:cs typeface="Times New Roman"/>
              </a:rPr>
              <a:t> </a:t>
            </a:r>
            <a:r>
              <a:rPr dirty="0">
                <a:solidFill>
                  <a:srgbClr val="353637"/>
                </a:solidFill>
                <a:latin typeface="Times New Roman"/>
                <a:cs typeface="Times New Roman"/>
              </a:rPr>
              <a:t>cụ</a:t>
            </a:r>
            <a:r>
              <a:rPr spc="130" dirty="0">
                <a:solidFill>
                  <a:srgbClr val="353637"/>
                </a:solidFill>
                <a:latin typeface="Times New Roman"/>
                <a:cs typeface="Times New Roman"/>
              </a:rPr>
              <a:t> </a:t>
            </a:r>
            <a:r>
              <a:rPr dirty="0">
                <a:solidFill>
                  <a:srgbClr val="353637"/>
                </a:solidFill>
                <a:latin typeface="Times New Roman"/>
                <a:cs typeface="Times New Roman"/>
              </a:rPr>
              <a:t>tốt</a:t>
            </a:r>
            <a:r>
              <a:rPr spc="135" dirty="0">
                <a:solidFill>
                  <a:srgbClr val="353637"/>
                </a:solidFill>
                <a:latin typeface="Times New Roman"/>
                <a:cs typeface="Times New Roman"/>
              </a:rPr>
              <a:t> </a:t>
            </a:r>
            <a:r>
              <a:rPr dirty="0">
                <a:solidFill>
                  <a:srgbClr val="353637"/>
                </a:solidFill>
                <a:latin typeface="Times New Roman"/>
                <a:cs typeface="Times New Roman"/>
              </a:rPr>
              <a:t>để</a:t>
            </a:r>
            <a:r>
              <a:rPr spc="135" dirty="0">
                <a:solidFill>
                  <a:srgbClr val="353637"/>
                </a:solidFill>
                <a:latin typeface="Times New Roman"/>
                <a:cs typeface="Times New Roman"/>
              </a:rPr>
              <a:t> </a:t>
            </a:r>
            <a:r>
              <a:rPr dirty="0">
                <a:solidFill>
                  <a:srgbClr val="353637"/>
                </a:solidFill>
                <a:latin typeface="Times New Roman"/>
                <a:cs typeface="Times New Roman"/>
              </a:rPr>
              <a:t>sàng</a:t>
            </a:r>
            <a:r>
              <a:rPr spc="135" dirty="0">
                <a:solidFill>
                  <a:srgbClr val="353637"/>
                </a:solidFill>
                <a:latin typeface="Times New Roman"/>
                <a:cs typeface="Times New Roman"/>
              </a:rPr>
              <a:t> </a:t>
            </a:r>
            <a:r>
              <a:rPr dirty="0">
                <a:solidFill>
                  <a:srgbClr val="353637"/>
                </a:solidFill>
                <a:latin typeface="Times New Roman"/>
                <a:cs typeface="Times New Roman"/>
              </a:rPr>
              <a:t>lọc</a:t>
            </a:r>
            <a:r>
              <a:rPr spc="125" dirty="0">
                <a:solidFill>
                  <a:srgbClr val="353637"/>
                </a:solidFill>
                <a:latin typeface="Times New Roman"/>
                <a:cs typeface="Times New Roman"/>
              </a:rPr>
              <a:t> </a:t>
            </a:r>
            <a:r>
              <a:rPr dirty="0">
                <a:solidFill>
                  <a:srgbClr val="353637"/>
                </a:solidFill>
                <a:latin typeface="Times New Roman"/>
                <a:cs typeface="Times New Roman"/>
              </a:rPr>
              <a:t>về</a:t>
            </a:r>
            <a:r>
              <a:rPr spc="135" dirty="0">
                <a:solidFill>
                  <a:srgbClr val="353637"/>
                </a:solidFill>
                <a:latin typeface="Times New Roman"/>
                <a:cs typeface="Times New Roman"/>
              </a:rPr>
              <a:t> </a:t>
            </a:r>
            <a:r>
              <a:rPr dirty="0">
                <a:solidFill>
                  <a:srgbClr val="353637"/>
                </a:solidFill>
                <a:latin typeface="Times New Roman"/>
                <a:cs typeface="Times New Roman"/>
              </a:rPr>
              <a:t>mức</a:t>
            </a:r>
            <a:r>
              <a:rPr spc="130" dirty="0">
                <a:solidFill>
                  <a:srgbClr val="353637"/>
                </a:solidFill>
                <a:latin typeface="Times New Roman"/>
                <a:cs typeface="Times New Roman"/>
              </a:rPr>
              <a:t> </a:t>
            </a:r>
            <a:r>
              <a:rPr dirty="0">
                <a:solidFill>
                  <a:srgbClr val="353637"/>
                </a:solidFill>
                <a:latin typeface="Times New Roman"/>
                <a:cs typeface="Times New Roman"/>
              </a:rPr>
              <a:t>độ</a:t>
            </a:r>
            <a:r>
              <a:rPr spc="145" dirty="0">
                <a:solidFill>
                  <a:srgbClr val="353637"/>
                </a:solidFill>
                <a:latin typeface="Times New Roman"/>
                <a:cs typeface="Times New Roman"/>
              </a:rPr>
              <a:t> </a:t>
            </a:r>
            <a:r>
              <a:rPr dirty="0">
                <a:solidFill>
                  <a:srgbClr val="353637"/>
                </a:solidFill>
                <a:latin typeface="Times New Roman"/>
                <a:cs typeface="Times New Roman"/>
              </a:rPr>
              <a:t>phát</a:t>
            </a:r>
            <a:r>
              <a:rPr spc="130" dirty="0">
                <a:solidFill>
                  <a:srgbClr val="353637"/>
                </a:solidFill>
                <a:latin typeface="Times New Roman"/>
                <a:cs typeface="Times New Roman"/>
              </a:rPr>
              <a:t> </a:t>
            </a:r>
            <a:r>
              <a:rPr dirty="0">
                <a:solidFill>
                  <a:srgbClr val="353637"/>
                </a:solidFill>
                <a:latin typeface="Times New Roman"/>
                <a:cs typeface="Times New Roman"/>
              </a:rPr>
              <a:t>triển</a:t>
            </a:r>
            <a:r>
              <a:rPr spc="140" dirty="0">
                <a:solidFill>
                  <a:srgbClr val="353637"/>
                </a:solidFill>
                <a:latin typeface="Times New Roman"/>
                <a:cs typeface="Times New Roman"/>
              </a:rPr>
              <a:t> </a:t>
            </a:r>
            <a:r>
              <a:rPr dirty="0">
                <a:solidFill>
                  <a:srgbClr val="353637"/>
                </a:solidFill>
                <a:latin typeface="Times New Roman"/>
                <a:cs typeface="Times New Roman"/>
              </a:rPr>
              <a:t>và</a:t>
            </a:r>
            <a:r>
              <a:rPr spc="114" dirty="0">
                <a:solidFill>
                  <a:srgbClr val="353637"/>
                </a:solidFill>
                <a:latin typeface="Times New Roman"/>
                <a:cs typeface="Times New Roman"/>
              </a:rPr>
              <a:t> </a:t>
            </a:r>
            <a:r>
              <a:rPr dirty="0">
                <a:solidFill>
                  <a:srgbClr val="353637"/>
                </a:solidFill>
                <a:latin typeface="Times New Roman"/>
                <a:cs typeface="Times New Roman"/>
              </a:rPr>
              <a:t>phát</a:t>
            </a:r>
            <a:r>
              <a:rPr spc="130" dirty="0">
                <a:solidFill>
                  <a:srgbClr val="353637"/>
                </a:solidFill>
                <a:latin typeface="Times New Roman"/>
                <a:cs typeface="Times New Roman"/>
              </a:rPr>
              <a:t> </a:t>
            </a:r>
            <a:r>
              <a:rPr dirty="0">
                <a:solidFill>
                  <a:srgbClr val="353637"/>
                </a:solidFill>
                <a:latin typeface="Times New Roman"/>
                <a:cs typeface="Times New Roman"/>
              </a:rPr>
              <a:t>hiện</a:t>
            </a:r>
            <a:r>
              <a:rPr spc="140" dirty="0">
                <a:solidFill>
                  <a:srgbClr val="353637"/>
                </a:solidFill>
                <a:latin typeface="Times New Roman"/>
                <a:cs typeface="Times New Roman"/>
              </a:rPr>
              <a:t> </a:t>
            </a:r>
            <a:r>
              <a:rPr dirty="0">
                <a:solidFill>
                  <a:srgbClr val="353637"/>
                </a:solidFill>
                <a:latin typeface="Times New Roman"/>
                <a:cs typeface="Times New Roman"/>
              </a:rPr>
              <a:t>sớm</a:t>
            </a:r>
            <a:r>
              <a:rPr spc="130" dirty="0">
                <a:solidFill>
                  <a:srgbClr val="353637"/>
                </a:solidFill>
                <a:latin typeface="Times New Roman"/>
                <a:cs typeface="Times New Roman"/>
              </a:rPr>
              <a:t> </a:t>
            </a:r>
            <a:r>
              <a:rPr dirty="0">
                <a:solidFill>
                  <a:srgbClr val="353637"/>
                </a:solidFill>
                <a:latin typeface="Times New Roman"/>
                <a:cs typeface="Times New Roman"/>
              </a:rPr>
              <a:t>trẻ</a:t>
            </a:r>
            <a:r>
              <a:rPr spc="135" dirty="0">
                <a:solidFill>
                  <a:srgbClr val="353637"/>
                </a:solidFill>
                <a:latin typeface="Times New Roman"/>
                <a:cs typeface="Times New Roman"/>
              </a:rPr>
              <a:t> </a:t>
            </a:r>
            <a:r>
              <a:rPr spc="-25" dirty="0" err="1">
                <a:solidFill>
                  <a:srgbClr val="353637"/>
                </a:solidFill>
                <a:latin typeface="Times New Roman"/>
                <a:cs typeface="Times New Roman"/>
              </a:rPr>
              <a:t>có</a:t>
            </a:r>
            <a:r>
              <a:rPr spc="-25" dirty="0">
                <a:solidFill>
                  <a:srgbClr val="353637"/>
                </a:solidFill>
                <a:latin typeface="Times New Roman"/>
                <a:cs typeface="Times New Roman"/>
              </a:rPr>
              <a:t> </a:t>
            </a:r>
            <a:r>
              <a:rPr dirty="0" err="1">
                <a:solidFill>
                  <a:srgbClr val="353637"/>
                </a:solidFill>
                <a:latin typeface="Times New Roman"/>
                <a:cs typeface="Times New Roman"/>
              </a:rPr>
              <a:t>nguy</a:t>
            </a:r>
            <a:r>
              <a:rPr spc="10" dirty="0">
                <a:solidFill>
                  <a:srgbClr val="353637"/>
                </a:solidFill>
                <a:latin typeface="Times New Roman"/>
                <a:cs typeface="Times New Roman"/>
              </a:rPr>
              <a:t> </a:t>
            </a:r>
            <a:r>
              <a:rPr dirty="0">
                <a:solidFill>
                  <a:srgbClr val="353637"/>
                </a:solidFill>
                <a:latin typeface="Times New Roman"/>
                <a:cs typeface="Times New Roman"/>
              </a:rPr>
              <a:t>cơ</a:t>
            </a:r>
            <a:r>
              <a:rPr spc="15" dirty="0">
                <a:solidFill>
                  <a:srgbClr val="353637"/>
                </a:solidFill>
                <a:latin typeface="Times New Roman"/>
                <a:cs typeface="Times New Roman"/>
              </a:rPr>
              <a:t> </a:t>
            </a:r>
            <a:r>
              <a:rPr dirty="0">
                <a:solidFill>
                  <a:srgbClr val="353637"/>
                </a:solidFill>
                <a:latin typeface="Times New Roman"/>
                <a:cs typeface="Times New Roman"/>
              </a:rPr>
              <a:t>hoặc</a:t>
            </a:r>
            <a:r>
              <a:rPr spc="-5" dirty="0">
                <a:solidFill>
                  <a:srgbClr val="353637"/>
                </a:solidFill>
                <a:latin typeface="Times New Roman"/>
                <a:cs typeface="Times New Roman"/>
              </a:rPr>
              <a:t> </a:t>
            </a:r>
            <a:r>
              <a:rPr dirty="0">
                <a:solidFill>
                  <a:srgbClr val="353637"/>
                </a:solidFill>
                <a:latin typeface="Times New Roman"/>
                <a:cs typeface="Times New Roman"/>
              </a:rPr>
              <a:t>bị</a:t>
            </a:r>
            <a:r>
              <a:rPr spc="5" dirty="0">
                <a:solidFill>
                  <a:srgbClr val="353637"/>
                </a:solidFill>
                <a:latin typeface="Times New Roman"/>
                <a:cs typeface="Times New Roman"/>
              </a:rPr>
              <a:t> </a:t>
            </a:r>
            <a:r>
              <a:rPr dirty="0">
                <a:solidFill>
                  <a:srgbClr val="353637"/>
                </a:solidFill>
                <a:latin typeface="Times New Roman"/>
                <a:cs typeface="Times New Roman"/>
              </a:rPr>
              <a:t>khuyết</a:t>
            </a:r>
            <a:r>
              <a:rPr spc="5" dirty="0">
                <a:solidFill>
                  <a:srgbClr val="353637"/>
                </a:solidFill>
                <a:latin typeface="Times New Roman"/>
                <a:cs typeface="Times New Roman"/>
              </a:rPr>
              <a:t> </a:t>
            </a:r>
            <a:r>
              <a:rPr dirty="0">
                <a:solidFill>
                  <a:srgbClr val="353637"/>
                </a:solidFill>
                <a:latin typeface="Times New Roman"/>
                <a:cs typeface="Times New Roman"/>
              </a:rPr>
              <a:t>tật.</a:t>
            </a:r>
            <a:r>
              <a:rPr spc="5" dirty="0">
                <a:solidFill>
                  <a:srgbClr val="353637"/>
                </a:solidFill>
                <a:latin typeface="Times New Roman"/>
                <a:cs typeface="Times New Roman"/>
              </a:rPr>
              <a:t> </a:t>
            </a:r>
            <a:r>
              <a:rPr dirty="0">
                <a:solidFill>
                  <a:srgbClr val="353637"/>
                </a:solidFill>
                <a:latin typeface="Times New Roman"/>
                <a:cs typeface="Times New Roman"/>
              </a:rPr>
              <a:t>Công</a:t>
            </a:r>
            <a:r>
              <a:rPr spc="15" dirty="0">
                <a:solidFill>
                  <a:srgbClr val="353637"/>
                </a:solidFill>
                <a:latin typeface="Times New Roman"/>
                <a:cs typeface="Times New Roman"/>
              </a:rPr>
              <a:t> </a:t>
            </a:r>
            <a:r>
              <a:rPr dirty="0">
                <a:solidFill>
                  <a:srgbClr val="353637"/>
                </a:solidFill>
                <a:latin typeface="Times New Roman"/>
                <a:cs typeface="Times New Roman"/>
              </a:rPr>
              <a:t>cụ</a:t>
            </a:r>
            <a:r>
              <a:rPr spc="5" dirty="0">
                <a:solidFill>
                  <a:srgbClr val="353637"/>
                </a:solidFill>
                <a:latin typeface="Times New Roman"/>
                <a:cs typeface="Times New Roman"/>
              </a:rPr>
              <a:t> </a:t>
            </a:r>
            <a:r>
              <a:rPr dirty="0">
                <a:solidFill>
                  <a:srgbClr val="353637"/>
                </a:solidFill>
                <a:latin typeface="Times New Roman"/>
                <a:cs typeface="Times New Roman"/>
              </a:rPr>
              <a:t>khá</a:t>
            </a:r>
            <a:r>
              <a:rPr spc="10" dirty="0">
                <a:solidFill>
                  <a:srgbClr val="353637"/>
                </a:solidFill>
                <a:latin typeface="Times New Roman"/>
                <a:cs typeface="Times New Roman"/>
              </a:rPr>
              <a:t> </a:t>
            </a:r>
            <a:r>
              <a:rPr dirty="0">
                <a:solidFill>
                  <a:srgbClr val="353637"/>
                </a:solidFill>
                <a:latin typeface="Times New Roman"/>
                <a:cs typeface="Times New Roman"/>
              </a:rPr>
              <a:t>thân</a:t>
            </a:r>
            <a:r>
              <a:rPr spc="20" dirty="0">
                <a:solidFill>
                  <a:srgbClr val="353637"/>
                </a:solidFill>
                <a:latin typeface="Times New Roman"/>
                <a:cs typeface="Times New Roman"/>
              </a:rPr>
              <a:t> </a:t>
            </a:r>
            <a:r>
              <a:rPr dirty="0">
                <a:solidFill>
                  <a:srgbClr val="353637"/>
                </a:solidFill>
                <a:latin typeface="Times New Roman"/>
                <a:cs typeface="Times New Roman"/>
              </a:rPr>
              <a:t>thiện</a:t>
            </a:r>
            <a:r>
              <a:rPr spc="20" dirty="0">
                <a:solidFill>
                  <a:srgbClr val="353637"/>
                </a:solidFill>
                <a:latin typeface="Times New Roman"/>
                <a:cs typeface="Times New Roman"/>
              </a:rPr>
              <a:t> </a:t>
            </a:r>
            <a:r>
              <a:rPr dirty="0">
                <a:solidFill>
                  <a:srgbClr val="353637"/>
                </a:solidFill>
                <a:latin typeface="Times New Roman"/>
                <a:cs typeface="Times New Roman"/>
              </a:rPr>
              <a:t>và</a:t>
            </a:r>
            <a:r>
              <a:rPr spc="-5" dirty="0">
                <a:solidFill>
                  <a:srgbClr val="353637"/>
                </a:solidFill>
                <a:latin typeface="Times New Roman"/>
                <a:cs typeface="Times New Roman"/>
              </a:rPr>
              <a:t> </a:t>
            </a:r>
            <a:r>
              <a:rPr dirty="0">
                <a:solidFill>
                  <a:srgbClr val="353637"/>
                </a:solidFill>
                <a:latin typeface="Times New Roman"/>
                <a:cs typeface="Times New Roman"/>
              </a:rPr>
              <a:t>dễ</a:t>
            </a:r>
            <a:r>
              <a:rPr spc="5" dirty="0">
                <a:solidFill>
                  <a:srgbClr val="353637"/>
                </a:solidFill>
                <a:latin typeface="Times New Roman"/>
                <a:cs typeface="Times New Roman"/>
              </a:rPr>
              <a:t> </a:t>
            </a:r>
            <a:r>
              <a:rPr dirty="0">
                <a:solidFill>
                  <a:srgbClr val="353637"/>
                </a:solidFill>
                <a:latin typeface="Times New Roman"/>
                <a:cs typeface="Times New Roman"/>
              </a:rPr>
              <a:t>sử</a:t>
            </a:r>
            <a:r>
              <a:rPr spc="-5" dirty="0">
                <a:solidFill>
                  <a:srgbClr val="353637"/>
                </a:solidFill>
                <a:latin typeface="Times New Roman"/>
                <a:cs typeface="Times New Roman"/>
              </a:rPr>
              <a:t> </a:t>
            </a:r>
            <a:r>
              <a:rPr dirty="0">
                <a:solidFill>
                  <a:srgbClr val="353637"/>
                </a:solidFill>
                <a:latin typeface="Times New Roman"/>
                <a:cs typeface="Times New Roman"/>
              </a:rPr>
              <a:t>dụng</a:t>
            </a:r>
            <a:r>
              <a:rPr spc="5" dirty="0">
                <a:solidFill>
                  <a:srgbClr val="353637"/>
                </a:solidFill>
                <a:latin typeface="Times New Roman"/>
                <a:cs typeface="Times New Roman"/>
              </a:rPr>
              <a:t> </a:t>
            </a:r>
            <a:r>
              <a:rPr dirty="0">
                <a:solidFill>
                  <a:srgbClr val="353637"/>
                </a:solidFill>
                <a:latin typeface="Times New Roman"/>
                <a:cs typeface="Times New Roman"/>
              </a:rPr>
              <a:t>với</a:t>
            </a:r>
            <a:r>
              <a:rPr spc="10" dirty="0">
                <a:solidFill>
                  <a:srgbClr val="353637"/>
                </a:solidFill>
                <a:latin typeface="Times New Roman"/>
                <a:cs typeface="Times New Roman"/>
              </a:rPr>
              <a:t> </a:t>
            </a:r>
            <a:r>
              <a:rPr dirty="0">
                <a:solidFill>
                  <a:srgbClr val="353637"/>
                </a:solidFill>
                <a:latin typeface="Times New Roman"/>
                <a:cs typeface="Times New Roman"/>
              </a:rPr>
              <a:t>cha</a:t>
            </a:r>
            <a:r>
              <a:rPr spc="10" dirty="0">
                <a:solidFill>
                  <a:srgbClr val="353637"/>
                </a:solidFill>
                <a:latin typeface="Times New Roman"/>
                <a:cs typeface="Times New Roman"/>
              </a:rPr>
              <a:t> </a:t>
            </a:r>
            <a:r>
              <a:rPr dirty="0">
                <a:solidFill>
                  <a:srgbClr val="353637"/>
                </a:solidFill>
                <a:latin typeface="Times New Roman"/>
                <a:cs typeface="Times New Roman"/>
              </a:rPr>
              <a:t>mẹ</a:t>
            </a:r>
            <a:r>
              <a:rPr spc="10" dirty="0">
                <a:solidFill>
                  <a:srgbClr val="353637"/>
                </a:solidFill>
                <a:latin typeface="Times New Roman"/>
                <a:cs typeface="Times New Roman"/>
              </a:rPr>
              <a:t> </a:t>
            </a:r>
            <a:r>
              <a:rPr dirty="0">
                <a:solidFill>
                  <a:srgbClr val="353637"/>
                </a:solidFill>
                <a:latin typeface="Times New Roman"/>
                <a:cs typeface="Times New Roman"/>
              </a:rPr>
              <a:t>và</a:t>
            </a:r>
            <a:r>
              <a:rPr spc="-5" dirty="0">
                <a:solidFill>
                  <a:srgbClr val="353637"/>
                </a:solidFill>
                <a:latin typeface="Times New Roman"/>
                <a:cs typeface="Times New Roman"/>
              </a:rPr>
              <a:t> </a:t>
            </a:r>
            <a:r>
              <a:rPr spc="-20" dirty="0" err="1">
                <a:solidFill>
                  <a:srgbClr val="353637"/>
                </a:solidFill>
                <a:latin typeface="Times New Roman"/>
                <a:cs typeface="Times New Roman"/>
              </a:rPr>
              <a:t>giáo</a:t>
            </a:r>
            <a:r>
              <a:rPr spc="-20" dirty="0">
                <a:solidFill>
                  <a:srgbClr val="353637"/>
                </a:solidFill>
                <a:latin typeface="Times New Roman"/>
                <a:cs typeface="Times New Roman"/>
              </a:rPr>
              <a:t> </a:t>
            </a:r>
            <a:r>
              <a:rPr spc="-10" dirty="0" err="1">
                <a:solidFill>
                  <a:srgbClr val="353637"/>
                </a:solidFill>
                <a:latin typeface="Times New Roman"/>
                <a:cs typeface="Times New Roman"/>
              </a:rPr>
              <a:t>viên</a:t>
            </a:r>
            <a:r>
              <a:rPr spc="-10" dirty="0">
                <a:solidFill>
                  <a:srgbClr val="353637"/>
                </a:solidFill>
                <a:latin typeface="Times New Roman"/>
                <a:cs typeface="Times New Roman"/>
              </a:rPr>
              <a:t>.</a:t>
            </a:r>
            <a:endParaRPr dirty="0">
              <a:latin typeface="Times New Roman"/>
              <a:cs typeface="Times New Roman"/>
            </a:endParaRPr>
          </a:p>
          <a:p>
            <a:pPr marL="328295" marR="6985" indent="-316230" algn="l">
              <a:lnSpc>
                <a:spcPct val="100000"/>
              </a:lnSpc>
              <a:spcBef>
                <a:spcPts val="5"/>
              </a:spcBef>
              <a:buSzPct val="103703"/>
              <a:buChar char="●"/>
              <a:tabLst>
                <a:tab pos="329565" algn="l"/>
              </a:tabLst>
            </a:pPr>
            <a:r>
              <a:rPr spc="-10" dirty="0">
                <a:solidFill>
                  <a:srgbClr val="353637"/>
                </a:solidFill>
                <a:latin typeface="Times New Roman"/>
                <a:cs typeface="Times New Roman"/>
              </a:rPr>
              <a:t>V-ASQ-</a:t>
            </a:r>
            <a:r>
              <a:rPr dirty="0">
                <a:solidFill>
                  <a:srgbClr val="353637"/>
                </a:solidFill>
                <a:latin typeface="Times New Roman"/>
                <a:cs typeface="Times New Roman"/>
              </a:rPr>
              <a:t>3</a:t>
            </a:r>
            <a:r>
              <a:rPr spc="275" dirty="0">
                <a:solidFill>
                  <a:srgbClr val="353637"/>
                </a:solidFill>
                <a:latin typeface="Times New Roman"/>
                <a:cs typeface="Times New Roman"/>
              </a:rPr>
              <a:t> </a:t>
            </a:r>
            <a:r>
              <a:rPr dirty="0">
                <a:solidFill>
                  <a:srgbClr val="353637"/>
                </a:solidFill>
                <a:latin typeface="Times New Roman"/>
                <a:cs typeface="Times New Roman"/>
              </a:rPr>
              <a:t>đã</a:t>
            </a:r>
            <a:r>
              <a:rPr spc="254" dirty="0">
                <a:solidFill>
                  <a:srgbClr val="353637"/>
                </a:solidFill>
                <a:latin typeface="Times New Roman"/>
                <a:cs typeface="Times New Roman"/>
              </a:rPr>
              <a:t> </a:t>
            </a:r>
            <a:r>
              <a:rPr dirty="0">
                <a:solidFill>
                  <a:srgbClr val="353637"/>
                </a:solidFill>
                <a:latin typeface="Times New Roman"/>
                <a:cs typeface="Times New Roman"/>
              </a:rPr>
              <a:t>được</a:t>
            </a:r>
            <a:r>
              <a:rPr spc="275" dirty="0">
                <a:solidFill>
                  <a:srgbClr val="353637"/>
                </a:solidFill>
                <a:latin typeface="Times New Roman"/>
                <a:cs typeface="Times New Roman"/>
              </a:rPr>
              <a:t> </a:t>
            </a:r>
            <a:r>
              <a:rPr dirty="0">
                <a:solidFill>
                  <a:srgbClr val="353637"/>
                </a:solidFill>
                <a:latin typeface="Times New Roman"/>
                <a:cs typeface="Times New Roman"/>
              </a:rPr>
              <a:t>thích</a:t>
            </a:r>
            <a:r>
              <a:rPr spc="275" dirty="0">
                <a:solidFill>
                  <a:srgbClr val="353637"/>
                </a:solidFill>
                <a:latin typeface="Times New Roman"/>
                <a:cs typeface="Times New Roman"/>
              </a:rPr>
              <a:t> </a:t>
            </a:r>
            <a:r>
              <a:rPr dirty="0">
                <a:solidFill>
                  <a:srgbClr val="353637"/>
                </a:solidFill>
                <a:latin typeface="Times New Roman"/>
                <a:cs typeface="Times New Roman"/>
              </a:rPr>
              <a:t>nghi</a:t>
            </a:r>
            <a:r>
              <a:rPr spc="265" dirty="0">
                <a:solidFill>
                  <a:srgbClr val="353637"/>
                </a:solidFill>
                <a:latin typeface="Times New Roman"/>
                <a:cs typeface="Times New Roman"/>
              </a:rPr>
              <a:t> </a:t>
            </a:r>
            <a:r>
              <a:rPr dirty="0">
                <a:solidFill>
                  <a:srgbClr val="353637"/>
                </a:solidFill>
                <a:latin typeface="Times New Roman"/>
                <a:cs typeface="Times New Roman"/>
              </a:rPr>
              <a:t>và</a:t>
            </a:r>
            <a:r>
              <a:rPr spc="270" dirty="0">
                <a:solidFill>
                  <a:srgbClr val="353637"/>
                </a:solidFill>
                <a:latin typeface="Times New Roman"/>
                <a:cs typeface="Times New Roman"/>
              </a:rPr>
              <a:t> </a:t>
            </a:r>
            <a:r>
              <a:rPr dirty="0">
                <a:solidFill>
                  <a:srgbClr val="353637"/>
                </a:solidFill>
                <a:latin typeface="Times New Roman"/>
                <a:cs typeface="Times New Roman"/>
              </a:rPr>
              <a:t>định</a:t>
            </a:r>
            <a:r>
              <a:rPr spc="280" dirty="0">
                <a:solidFill>
                  <a:srgbClr val="353637"/>
                </a:solidFill>
                <a:latin typeface="Times New Roman"/>
                <a:cs typeface="Times New Roman"/>
              </a:rPr>
              <a:t> </a:t>
            </a:r>
            <a:r>
              <a:rPr dirty="0">
                <a:solidFill>
                  <a:srgbClr val="353637"/>
                </a:solidFill>
                <a:latin typeface="Times New Roman"/>
                <a:cs typeface="Times New Roman"/>
              </a:rPr>
              <a:t>chuẩn</a:t>
            </a:r>
            <a:r>
              <a:rPr spc="275" dirty="0">
                <a:solidFill>
                  <a:srgbClr val="353637"/>
                </a:solidFill>
                <a:latin typeface="Times New Roman"/>
                <a:cs typeface="Times New Roman"/>
              </a:rPr>
              <a:t> </a:t>
            </a:r>
            <a:r>
              <a:rPr dirty="0">
                <a:solidFill>
                  <a:srgbClr val="353637"/>
                </a:solidFill>
                <a:latin typeface="Times New Roman"/>
                <a:cs typeface="Times New Roman"/>
              </a:rPr>
              <a:t>trên</a:t>
            </a:r>
            <a:r>
              <a:rPr spc="275" dirty="0">
                <a:solidFill>
                  <a:srgbClr val="353637"/>
                </a:solidFill>
                <a:latin typeface="Times New Roman"/>
                <a:cs typeface="Times New Roman"/>
              </a:rPr>
              <a:t> </a:t>
            </a:r>
            <a:r>
              <a:rPr dirty="0">
                <a:solidFill>
                  <a:srgbClr val="353637"/>
                </a:solidFill>
                <a:latin typeface="Times New Roman"/>
                <a:cs typeface="Times New Roman"/>
              </a:rPr>
              <a:t>mẫu</a:t>
            </a:r>
            <a:r>
              <a:rPr spc="275" dirty="0">
                <a:solidFill>
                  <a:srgbClr val="353637"/>
                </a:solidFill>
                <a:latin typeface="Times New Roman"/>
                <a:cs typeface="Times New Roman"/>
              </a:rPr>
              <a:t> </a:t>
            </a:r>
            <a:r>
              <a:rPr dirty="0">
                <a:solidFill>
                  <a:srgbClr val="353637"/>
                </a:solidFill>
                <a:latin typeface="Times New Roman"/>
                <a:cs typeface="Times New Roman"/>
              </a:rPr>
              <a:t>đại</a:t>
            </a:r>
            <a:r>
              <a:rPr spc="265" dirty="0">
                <a:solidFill>
                  <a:srgbClr val="353637"/>
                </a:solidFill>
                <a:latin typeface="Times New Roman"/>
                <a:cs typeface="Times New Roman"/>
              </a:rPr>
              <a:t> </a:t>
            </a:r>
            <a:r>
              <a:rPr dirty="0">
                <a:solidFill>
                  <a:srgbClr val="353637"/>
                </a:solidFill>
                <a:latin typeface="Times New Roman"/>
                <a:cs typeface="Times New Roman"/>
              </a:rPr>
              <a:t>diện</a:t>
            </a:r>
            <a:r>
              <a:rPr spc="265" dirty="0">
                <a:solidFill>
                  <a:srgbClr val="353637"/>
                </a:solidFill>
                <a:latin typeface="Times New Roman"/>
                <a:cs typeface="Times New Roman"/>
              </a:rPr>
              <a:t> </a:t>
            </a:r>
            <a:r>
              <a:rPr dirty="0">
                <a:solidFill>
                  <a:srgbClr val="353637"/>
                </a:solidFill>
                <a:latin typeface="Times New Roman"/>
                <a:cs typeface="Times New Roman"/>
              </a:rPr>
              <a:t>quốc</a:t>
            </a:r>
            <a:r>
              <a:rPr spc="254" dirty="0">
                <a:solidFill>
                  <a:srgbClr val="353637"/>
                </a:solidFill>
                <a:latin typeface="Times New Roman"/>
                <a:cs typeface="Times New Roman"/>
              </a:rPr>
              <a:t> </a:t>
            </a:r>
            <a:r>
              <a:rPr dirty="0">
                <a:solidFill>
                  <a:srgbClr val="353637"/>
                </a:solidFill>
                <a:latin typeface="Times New Roman"/>
                <a:cs typeface="Times New Roman"/>
              </a:rPr>
              <a:t>gia</a:t>
            </a:r>
            <a:r>
              <a:rPr spc="270" dirty="0">
                <a:solidFill>
                  <a:srgbClr val="353637"/>
                </a:solidFill>
                <a:latin typeface="Times New Roman"/>
                <a:cs typeface="Times New Roman"/>
              </a:rPr>
              <a:t> </a:t>
            </a:r>
            <a:r>
              <a:rPr dirty="0">
                <a:solidFill>
                  <a:srgbClr val="353637"/>
                </a:solidFill>
                <a:latin typeface="Times New Roman"/>
                <a:cs typeface="Times New Roman"/>
              </a:rPr>
              <a:t>gồm</a:t>
            </a:r>
            <a:r>
              <a:rPr spc="260" dirty="0">
                <a:solidFill>
                  <a:srgbClr val="353637"/>
                </a:solidFill>
                <a:latin typeface="Times New Roman"/>
                <a:cs typeface="Times New Roman"/>
              </a:rPr>
              <a:t> </a:t>
            </a:r>
            <a:r>
              <a:rPr spc="-50" dirty="0">
                <a:solidFill>
                  <a:srgbClr val="353637"/>
                </a:solidFill>
                <a:latin typeface="Times New Roman"/>
                <a:cs typeface="Times New Roman"/>
              </a:rPr>
              <a:t>8 </a:t>
            </a:r>
            <a:r>
              <a:rPr dirty="0" err="1">
                <a:solidFill>
                  <a:srgbClr val="353637"/>
                </a:solidFill>
                <a:latin typeface="Times New Roman"/>
                <a:cs typeface="Times New Roman"/>
              </a:rPr>
              <a:t>tỉnh</a:t>
            </a:r>
            <a:r>
              <a:rPr dirty="0">
                <a:solidFill>
                  <a:srgbClr val="353637"/>
                </a:solidFill>
                <a:latin typeface="Times New Roman"/>
                <a:cs typeface="Times New Roman"/>
              </a:rPr>
              <a:t>/thành</a:t>
            </a:r>
            <a:r>
              <a:rPr spc="105" dirty="0">
                <a:solidFill>
                  <a:srgbClr val="353637"/>
                </a:solidFill>
                <a:latin typeface="Times New Roman"/>
                <a:cs typeface="Times New Roman"/>
              </a:rPr>
              <a:t> </a:t>
            </a:r>
            <a:r>
              <a:rPr dirty="0">
                <a:solidFill>
                  <a:srgbClr val="353637"/>
                </a:solidFill>
                <a:latin typeface="Times New Roman"/>
                <a:cs typeface="Times New Roman"/>
              </a:rPr>
              <a:t>phố</a:t>
            </a:r>
            <a:r>
              <a:rPr spc="120" dirty="0">
                <a:solidFill>
                  <a:srgbClr val="353637"/>
                </a:solidFill>
                <a:latin typeface="Times New Roman"/>
                <a:cs typeface="Times New Roman"/>
              </a:rPr>
              <a:t> </a:t>
            </a:r>
            <a:r>
              <a:rPr dirty="0">
                <a:solidFill>
                  <a:srgbClr val="353637"/>
                </a:solidFill>
                <a:latin typeface="Times New Roman"/>
                <a:cs typeface="Times New Roman"/>
              </a:rPr>
              <a:t>đại</a:t>
            </a:r>
            <a:r>
              <a:rPr spc="110" dirty="0">
                <a:solidFill>
                  <a:srgbClr val="353637"/>
                </a:solidFill>
                <a:latin typeface="Times New Roman"/>
                <a:cs typeface="Times New Roman"/>
              </a:rPr>
              <a:t> </a:t>
            </a:r>
            <a:r>
              <a:rPr dirty="0">
                <a:solidFill>
                  <a:srgbClr val="353637"/>
                </a:solidFill>
                <a:latin typeface="Times New Roman"/>
                <a:cs typeface="Times New Roman"/>
              </a:rPr>
              <a:t>diện</a:t>
            </a:r>
            <a:r>
              <a:rPr spc="120" dirty="0">
                <a:solidFill>
                  <a:srgbClr val="353637"/>
                </a:solidFill>
                <a:latin typeface="Times New Roman"/>
                <a:cs typeface="Times New Roman"/>
              </a:rPr>
              <a:t> </a:t>
            </a:r>
            <a:r>
              <a:rPr dirty="0">
                <a:solidFill>
                  <a:srgbClr val="353637"/>
                </a:solidFill>
                <a:latin typeface="Times New Roman"/>
                <a:cs typeface="Times New Roman"/>
              </a:rPr>
              <a:t>cho</a:t>
            </a:r>
            <a:r>
              <a:rPr spc="120" dirty="0">
                <a:solidFill>
                  <a:srgbClr val="353637"/>
                </a:solidFill>
                <a:latin typeface="Times New Roman"/>
                <a:cs typeface="Times New Roman"/>
              </a:rPr>
              <a:t> </a:t>
            </a:r>
            <a:r>
              <a:rPr dirty="0">
                <a:solidFill>
                  <a:srgbClr val="353637"/>
                </a:solidFill>
                <a:latin typeface="Times New Roman"/>
                <a:cs typeface="Times New Roman"/>
              </a:rPr>
              <a:t>7</a:t>
            </a:r>
            <a:r>
              <a:rPr spc="105" dirty="0">
                <a:solidFill>
                  <a:srgbClr val="353637"/>
                </a:solidFill>
                <a:latin typeface="Times New Roman"/>
                <a:cs typeface="Times New Roman"/>
              </a:rPr>
              <a:t> </a:t>
            </a:r>
            <a:r>
              <a:rPr dirty="0">
                <a:solidFill>
                  <a:srgbClr val="353637"/>
                </a:solidFill>
                <a:latin typeface="Times New Roman"/>
                <a:cs typeface="Times New Roman"/>
              </a:rPr>
              <a:t>vùng</a:t>
            </a:r>
            <a:r>
              <a:rPr spc="120" dirty="0">
                <a:solidFill>
                  <a:srgbClr val="353637"/>
                </a:solidFill>
                <a:latin typeface="Times New Roman"/>
                <a:cs typeface="Times New Roman"/>
              </a:rPr>
              <a:t> </a:t>
            </a:r>
            <a:r>
              <a:rPr dirty="0">
                <a:solidFill>
                  <a:srgbClr val="353637"/>
                </a:solidFill>
                <a:latin typeface="Times New Roman"/>
                <a:cs typeface="Times New Roman"/>
              </a:rPr>
              <a:t>kinh</a:t>
            </a:r>
            <a:r>
              <a:rPr spc="120" dirty="0">
                <a:solidFill>
                  <a:srgbClr val="353637"/>
                </a:solidFill>
                <a:latin typeface="Times New Roman"/>
                <a:cs typeface="Times New Roman"/>
              </a:rPr>
              <a:t> </a:t>
            </a:r>
            <a:r>
              <a:rPr dirty="0">
                <a:solidFill>
                  <a:srgbClr val="353637"/>
                </a:solidFill>
                <a:latin typeface="Times New Roman"/>
                <a:cs typeface="Times New Roman"/>
              </a:rPr>
              <a:t>tế</a:t>
            </a:r>
            <a:r>
              <a:rPr spc="110" dirty="0">
                <a:solidFill>
                  <a:srgbClr val="353637"/>
                </a:solidFill>
                <a:latin typeface="Times New Roman"/>
                <a:cs typeface="Times New Roman"/>
              </a:rPr>
              <a:t> </a:t>
            </a:r>
            <a:r>
              <a:rPr dirty="0">
                <a:solidFill>
                  <a:srgbClr val="353637"/>
                </a:solidFill>
                <a:latin typeface="Times New Roman"/>
                <a:cs typeface="Times New Roman"/>
              </a:rPr>
              <a:t>của</a:t>
            </a:r>
            <a:r>
              <a:rPr spc="114" dirty="0">
                <a:solidFill>
                  <a:srgbClr val="353637"/>
                </a:solidFill>
                <a:latin typeface="Times New Roman"/>
                <a:cs typeface="Times New Roman"/>
              </a:rPr>
              <a:t> </a:t>
            </a:r>
            <a:r>
              <a:rPr dirty="0">
                <a:solidFill>
                  <a:srgbClr val="353637"/>
                </a:solidFill>
                <a:latin typeface="Times New Roman"/>
                <a:cs typeface="Times New Roman"/>
              </a:rPr>
              <a:t>Việt</a:t>
            </a:r>
            <a:r>
              <a:rPr spc="110" dirty="0">
                <a:solidFill>
                  <a:srgbClr val="353637"/>
                </a:solidFill>
                <a:latin typeface="Times New Roman"/>
                <a:cs typeface="Times New Roman"/>
              </a:rPr>
              <a:t> </a:t>
            </a:r>
            <a:r>
              <a:rPr dirty="0">
                <a:solidFill>
                  <a:srgbClr val="353637"/>
                </a:solidFill>
                <a:latin typeface="Times New Roman"/>
                <a:cs typeface="Times New Roman"/>
              </a:rPr>
              <a:t>nam</a:t>
            </a:r>
            <a:r>
              <a:rPr spc="105" dirty="0">
                <a:solidFill>
                  <a:srgbClr val="353637"/>
                </a:solidFill>
                <a:latin typeface="Times New Roman"/>
                <a:cs typeface="Times New Roman"/>
              </a:rPr>
              <a:t> </a:t>
            </a:r>
            <a:r>
              <a:rPr dirty="0">
                <a:solidFill>
                  <a:srgbClr val="353637"/>
                </a:solidFill>
                <a:latin typeface="Times New Roman"/>
                <a:cs typeface="Times New Roman"/>
              </a:rPr>
              <a:t>là</a:t>
            </a:r>
            <a:r>
              <a:rPr spc="110" dirty="0">
                <a:solidFill>
                  <a:srgbClr val="353637"/>
                </a:solidFill>
                <a:latin typeface="Times New Roman"/>
                <a:cs typeface="Times New Roman"/>
              </a:rPr>
              <a:t> </a:t>
            </a:r>
            <a:r>
              <a:rPr dirty="0">
                <a:solidFill>
                  <a:srgbClr val="353637"/>
                </a:solidFill>
                <a:latin typeface="Times New Roman"/>
                <a:cs typeface="Times New Roman"/>
              </a:rPr>
              <a:t>Ninh</a:t>
            </a:r>
            <a:r>
              <a:rPr spc="110" dirty="0">
                <a:solidFill>
                  <a:srgbClr val="353637"/>
                </a:solidFill>
                <a:latin typeface="Times New Roman"/>
                <a:cs typeface="Times New Roman"/>
              </a:rPr>
              <a:t> </a:t>
            </a:r>
            <a:r>
              <a:rPr dirty="0">
                <a:solidFill>
                  <a:srgbClr val="353637"/>
                </a:solidFill>
                <a:latin typeface="Times New Roman"/>
                <a:cs typeface="Times New Roman"/>
              </a:rPr>
              <a:t>Bình,</a:t>
            </a:r>
            <a:r>
              <a:rPr spc="114" dirty="0">
                <a:solidFill>
                  <a:srgbClr val="353637"/>
                </a:solidFill>
                <a:latin typeface="Times New Roman"/>
                <a:cs typeface="Times New Roman"/>
              </a:rPr>
              <a:t> </a:t>
            </a:r>
            <a:r>
              <a:rPr dirty="0">
                <a:solidFill>
                  <a:srgbClr val="353637"/>
                </a:solidFill>
                <a:latin typeface="Times New Roman"/>
                <a:cs typeface="Times New Roman"/>
              </a:rPr>
              <a:t>Điện</a:t>
            </a:r>
            <a:r>
              <a:rPr spc="120" dirty="0">
                <a:solidFill>
                  <a:srgbClr val="353637"/>
                </a:solidFill>
                <a:latin typeface="Times New Roman"/>
                <a:cs typeface="Times New Roman"/>
              </a:rPr>
              <a:t> </a:t>
            </a:r>
            <a:r>
              <a:rPr spc="-10" dirty="0">
                <a:solidFill>
                  <a:srgbClr val="353637"/>
                </a:solidFill>
                <a:latin typeface="Times New Roman"/>
                <a:cs typeface="Times New Roman"/>
              </a:rPr>
              <a:t>Biên, 	</a:t>
            </a:r>
            <a:r>
              <a:rPr dirty="0">
                <a:solidFill>
                  <a:srgbClr val="353637"/>
                </a:solidFill>
                <a:latin typeface="Times New Roman"/>
                <a:cs typeface="Times New Roman"/>
              </a:rPr>
              <a:t>Huế,</a:t>
            </a:r>
            <a:r>
              <a:rPr spc="-25" dirty="0">
                <a:solidFill>
                  <a:srgbClr val="353637"/>
                </a:solidFill>
                <a:latin typeface="Times New Roman"/>
                <a:cs typeface="Times New Roman"/>
              </a:rPr>
              <a:t> </a:t>
            </a:r>
            <a:r>
              <a:rPr dirty="0">
                <a:solidFill>
                  <a:srgbClr val="353637"/>
                </a:solidFill>
                <a:latin typeface="Times New Roman"/>
                <a:cs typeface="Times New Roman"/>
              </a:rPr>
              <a:t>KonTum,</a:t>
            </a:r>
            <a:r>
              <a:rPr spc="-30" dirty="0">
                <a:solidFill>
                  <a:srgbClr val="353637"/>
                </a:solidFill>
                <a:latin typeface="Times New Roman"/>
                <a:cs typeface="Times New Roman"/>
              </a:rPr>
              <a:t> </a:t>
            </a:r>
            <a:r>
              <a:rPr dirty="0">
                <a:solidFill>
                  <a:srgbClr val="353637"/>
                </a:solidFill>
                <a:latin typeface="Times New Roman"/>
                <a:cs typeface="Times New Roman"/>
              </a:rPr>
              <a:t>Ninh</a:t>
            </a:r>
            <a:r>
              <a:rPr spc="-15" dirty="0">
                <a:solidFill>
                  <a:srgbClr val="353637"/>
                </a:solidFill>
                <a:latin typeface="Times New Roman"/>
                <a:cs typeface="Times New Roman"/>
              </a:rPr>
              <a:t> </a:t>
            </a:r>
            <a:r>
              <a:rPr dirty="0">
                <a:solidFill>
                  <a:srgbClr val="353637"/>
                </a:solidFill>
                <a:latin typeface="Times New Roman"/>
                <a:cs typeface="Times New Roman"/>
              </a:rPr>
              <a:t>Thuận,</a:t>
            </a:r>
            <a:r>
              <a:rPr spc="-25" dirty="0">
                <a:solidFill>
                  <a:srgbClr val="353637"/>
                </a:solidFill>
                <a:latin typeface="Times New Roman"/>
                <a:cs typeface="Times New Roman"/>
              </a:rPr>
              <a:t> </a:t>
            </a:r>
            <a:r>
              <a:rPr dirty="0">
                <a:solidFill>
                  <a:srgbClr val="353637"/>
                </a:solidFill>
                <a:latin typeface="Times New Roman"/>
                <a:cs typeface="Times New Roman"/>
              </a:rPr>
              <a:t>Đồng</a:t>
            </a:r>
            <a:r>
              <a:rPr spc="-30" dirty="0">
                <a:solidFill>
                  <a:srgbClr val="353637"/>
                </a:solidFill>
                <a:latin typeface="Times New Roman"/>
                <a:cs typeface="Times New Roman"/>
              </a:rPr>
              <a:t> </a:t>
            </a:r>
            <a:r>
              <a:rPr dirty="0">
                <a:solidFill>
                  <a:srgbClr val="353637"/>
                </a:solidFill>
                <a:latin typeface="Times New Roman"/>
                <a:cs typeface="Times New Roman"/>
              </a:rPr>
              <a:t>Tháp,</a:t>
            </a:r>
            <a:r>
              <a:rPr spc="-20" dirty="0">
                <a:solidFill>
                  <a:srgbClr val="353637"/>
                </a:solidFill>
                <a:latin typeface="Times New Roman"/>
                <a:cs typeface="Times New Roman"/>
              </a:rPr>
              <a:t> </a:t>
            </a:r>
            <a:r>
              <a:rPr dirty="0">
                <a:solidFill>
                  <a:srgbClr val="353637"/>
                </a:solidFill>
                <a:latin typeface="Times New Roman"/>
                <a:cs typeface="Times New Roman"/>
              </a:rPr>
              <a:t>Hà</a:t>
            </a:r>
            <a:r>
              <a:rPr spc="-20" dirty="0">
                <a:solidFill>
                  <a:srgbClr val="353637"/>
                </a:solidFill>
                <a:latin typeface="Times New Roman"/>
                <a:cs typeface="Times New Roman"/>
              </a:rPr>
              <a:t> </a:t>
            </a:r>
            <a:r>
              <a:rPr dirty="0">
                <a:solidFill>
                  <a:srgbClr val="353637"/>
                </a:solidFill>
                <a:latin typeface="Times New Roman"/>
                <a:cs typeface="Times New Roman"/>
              </a:rPr>
              <a:t>Nội</a:t>
            </a:r>
            <a:r>
              <a:rPr spc="-20" dirty="0">
                <a:solidFill>
                  <a:srgbClr val="353637"/>
                </a:solidFill>
                <a:latin typeface="Times New Roman"/>
                <a:cs typeface="Times New Roman"/>
              </a:rPr>
              <a:t> </a:t>
            </a:r>
            <a:r>
              <a:rPr dirty="0">
                <a:solidFill>
                  <a:srgbClr val="353637"/>
                </a:solidFill>
                <a:latin typeface="Times New Roman"/>
                <a:cs typeface="Times New Roman"/>
              </a:rPr>
              <a:t>và</a:t>
            </a:r>
            <a:r>
              <a:rPr spc="-20" dirty="0">
                <a:solidFill>
                  <a:srgbClr val="353637"/>
                </a:solidFill>
                <a:latin typeface="Times New Roman"/>
                <a:cs typeface="Times New Roman"/>
              </a:rPr>
              <a:t> </a:t>
            </a:r>
            <a:r>
              <a:rPr dirty="0">
                <a:solidFill>
                  <a:srgbClr val="353637"/>
                </a:solidFill>
                <a:latin typeface="Times New Roman"/>
                <a:cs typeface="Times New Roman"/>
              </a:rPr>
              <a:t>Thành</a:t>
            </a:r>
            <a:r>
              <a:rPr spc="-15" dirty="0">
                <a:solidFill>
                  <a:srgbClr val="353637"/>
                </a:solidFill>
                <a:latin typeface="Times New Roman"/>
                <a:cs typeface="Times New Roman"/>
              </a:rPr>
              <a:t> </a:t>
            </a:r>
            <a:r>
              <a:rPr dirty="0">
                <a:solidFill>
                  <a:srgbClr val="353637"/>
                </a:solidFill>
                <a:latin typeface="Times New Roman"/>
                <a:cs typeface="Times New Roman"/>
              </a:rPr>
              <a:t>phố</a:t>
            </a:r>
            <a:r>
              <a:rPr spc="-20" dirty="0">
                <a:solidFill>
                  <a:srgbClr val="353637"/>
                </a:solidFill>
                <a:latin typeface="Times New Roman"/>
                <a:cs typeface="Times New Roman"/>
              </a:rPr>
              <a:t> </a:t>
            </a:r>
            <a:r>
              <a:rPr dirty="0">
                <a:solidFill>
                  <a:srgbClr val="353637"/>
                </a:solidFill>
                <a:latin typeface="Times New Roman"/>
                <a:cs typeface="Times New Roman"/>
              </a:rPr>
              <a:t>Hồ</a:t>
            </a:r>
            <a:r>
              <a:rPr spc="-10" dirty="0">
                <a:solidFill>
                  <a:srgbClr val="353637"/>
                </a:solidFill>
                <a:latin typeface="Times New Roman"/>
                <a:cs typeface="Times New Roman"/>
              </a:rPr>
              <a:t> </a:t>
            </a:r>
            <a:r>
              <a:rPr dirty="0">
                <a:solidFill>
                  <a:srgbClr val="353637"/>
                </a:solidFill>
                <a:latin typeface="Times New Roman"/>
                <a:cs typeface="Times New Roman"/>
              </a:rPr>
              <a:t>Chí</a:t>
            </a:r>
            <a:r>
              <a:rPr spc="-20" dirty="0">
                <a:solidFill>
                  <a:srgbClr val="353637"/>
                </a:solidFill>
                <a:latin typeface="Times New Roman"/>
                <a:cs typeface="Times New Roman"/>
              </a:rPr>
              <a:t> Minh</a:t>
            </a:r>
            <a:endParaRPr dirty="0">
              <a:latin typeface="Times New Roman"/>
              <a:cs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 name="Picture 61" descr="A cartoon of a rabbit and a dragonfly&#10;&#10;Description automatically generated with medium confidence">
            <a:extLst>
              <a:ext uri="{FF2B5EF4-FFF2-40B4-BE49-F238E27FC236}">
                <a16:creationId xmlns:a16="http://schemas.microsoft.com/office/drawing/2014/main" id="{FB9EB18D-B0D9-35E8-D2E5-162E2B7EE1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0"/>
            <a:ext cx="9067800" cy="5143500"/>
          </a:xfrm>
          <a:prstGeom prst="rect">
            <a:avLst/>
          </a:prstGeom>
        </p:spPr>
      </p:pic>
      <p:sp>
        <p:nvSpPr>
          <p:cNvPr id="2" name="object 2"/>
          <p:cNvSpPr/>
          <p:nvPr/>
        </p:nvSpPr>
        <p:spPr>
          <a:xfrm>
            <a:off x="4963165" y="4812474"/>
            <a:ext cx="399415" cy="331470"/>
          </a:xfrm>
          <a:custGeom>
            <a:avLst/>
            <a:gdLst/>
            <a:ahLst/>
            <a:cxnLst/>
            <a:rect l="l" t="t" r="r" b="b"/>
            <a:pathLst>
              <a:path w="399414" h="331470">
                <a:moveTo>
                  <a:pt x="399028" y="0"/>
                </a:moveTo>
                <a:lnTo>
                  <a:pt x="251200" y="0"/>
                </a:lnTo>
                <a:lnTo>
                  <a:pt x="0" y="331025"/>
                </a:lnTo>
                <a:lnTo>
                  <a:pt x="147828" y="331025"/>
                </a:lnTo>
                <a:lnTo>
                  <a:pt x="399028" y="0"/>
                </a:lnTo>
                <a:close/>
              </a:path>
            </a:pathLst>
          </a:custGeom>
          <a:solidFill>
            <a:srgbClr val="E6E8E8"/>
          </a:solidFill>
        </p:spPr>
        <p:txBody>
          <a:bodyPr wrap="square" lIns="0" tIns="0" rIns="0" bIns="0" rtlCol="0"/>
          <a:lstStyle/>
          <a:p>
            <a:endParaRPr/>
          </a:p>
        </p:txBody>
      </p:sp>
      <p:sp>
        <p:nvSpPr>
          <p:cNvPr id="5" name="Content Placeholder 1"/>
          <p:cNvSpPr txBox="1">
            <a:spLocks/>
          </p:cNvSpPr>
          <p:nvPr/>
        </p:nvSpPr>
        <p:spPr>
          <a:xfrm>
            <a:off x="2324100" y="615913"/>
            <a:ext cx="4572000" cy="620262"/>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ctr"/>
            <a:r>
              <a:rPr lang="en-US" sz="3200" b="1" dirty="0" err="1">
                <a:solidFill>
                  <a:schemeClr val="accent1">
                    <a:lumMod val="75000"/>
                  </a:schemeClr>
                </a:solidFill>
                <a:latin typeface="Times New Roman" panose="02020603050405020304" pitchFamily="18" charset="0"/>
                <a:cs typeface="Times New Roman" panose="02020603050405020304" pitchFamily="18" charset="0"/>
              </a:rPr>
              <a:t>Người</a:t>
            </a:r>
            <a:r>
              <a:rPr lang="en-US" sz="3200" b="1" dirty="0">
                <a:solidFill>
                  <a:schemeClr val="accent1">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1">
                    <a:lumMod val="75000"/>
                  </a:schemeClr>
                </a:solidFill>
                <a:latin typeface="Times New Roman" panose="02020603050405020304" pitchFamily="18" charset="0"/>
                <a:cs typeface="Times New Roman" panose="02020603050405020304" pitchFamily="18" charset="0"/>
              </a:rPr>
              <a:t>khuyết</a:t>
            </a:r>
            <a:r>
              <a:rPr lang="en-US" sz="3200" b="1" dirty="0">
                <a:solidFill>
                  <a:schemeClr val="accent1">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1">
                    <a:lumMod val="75000"/>
                  </a:schemeClr>
                </a:solidFill>
                <a:latin typeface="Times New Roman" panose="02020603050405020304" pitchFamily="18" charset="0"/>
                <a:cs typeface="Times New Roman" panose="02020603050405020304" pitchFamily="18" charset="0"/>
              </a:rPr>
              <a:t>tật</a:t>
            </a:r>
            <a:r>
              <a:rPr lang="en-US" sz="3200" b="1" dirty="0">
                <a:solidFill>
                  <a:schemeClr val="accent1">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1">
                    <a:lumMod val="75000"/>
                  </a:schemeClr>
                </a:solidFill>
                <a:latin typeface="Times New Roman" panose="02020603050405020304" pitchFamily="18" charset="0"/>
                <a:cs typeface="Times New Roman" panose="02020603050405020304" pitchFamily="18" charset="0"/>
              </a:rPr>
              <a:t>là</a:t>
            </a:r>
            <a:r>
              <a:rPr lang="en-US" sz="3200" b="1" dirty="0">
                <a:solidFill>
                  <a:schemeClr val="accent1">
                    <a:lumMod val="75000"/>
                  </a:schemeClr>
                </a:solidFill>
                <a:latin typeface="Times New Roman" panose="02020603050405020304" pitchFamily="18" charset="0"/>
                <a:cs typeface="Times New Roman" panose="02020603050405020304" pitchFamily="18" charset="0"/>
              </a:rPr>
              <a:t> </a:t>
            </a:r>
            <a:r>
              <a:rPr lang="vi-VN" sz="3200" b="1" dirty="0">
                <a:solidFill>
                  <a:schemeClr val="accent1">
                    <a:lumMod val="75000"/>
                  </a:schemeClr>
                </a:solidFill>
                <a:latin typeface="Times New Roman" panose="02020603050405020304" pitchFamily="18" charset="0"/>
                <a:cs typeface="Times New Roman" panose="02020603050405020304" pitchFamily="18" charset="0"/>
              </a:rPr>
              <a:t>gì?</a:t>
            </a:r>
            <a:endParaRPr lang="en-US" altLang="en-US" sz="3200" b="1" dirty="0">
              <a:solidFill>
                <a:schemeClr val="accent1">
                  <a:lumMod val="75000"/>
                </a:schemeClr>
              </a:solidFill>
            </a:endParaRPr>
          </a:p>
          <a:p>
            <a:pPr algn="ctr">
              <a:buFont typeface="Symbol" panose="05050102010706020507" pitchFamily="18" charset="2"/>
              <a:buNone/>
            </a:pPr>
            <a:endParaRPr lang="en-US" altLang="en-US" sz="3200" dirty="0"/>
          </a:p>
          <a:p>
            <a:pPr algn="ctr">
              <a:buFontTx/>
              <a:buChar char="-"/>
            </a:pPr>
            <a:endParaRPr lang="en-US" altLang="en-US" dirty="0"/>
          </a:p>
          <a:p>
            <a:pPr algn="ctr">
              <a:buFontTx/>
              <a:buChar char="-"/>
            </a:pPr>
            <a:endParaRPr lang="en-US" altLang="en-US" dirty="0"/>
          </a:p>
          <a:p>
            <a:pPr algn="ctr">
              <a:buFontTx/>
              <a:buChar char="-"/>
            </a:pPr>
            <a:endParaRPr lang="en-US" altLang="en-US" dirty="0"/>
          </a:p>
        </p:txBody>
      </p:sp>
      <p:sp>
        <p:nvSpPr>
          <p:cNvPr id="6" name="Rectangle 3"/>
          <p:cNvSpPr txBox="1">
            <a:spLocks noChangeArrowheads="1"/>
          </p:cNvSpPr>
          <p:nvPr/>
        </p:nvSpPr>
        <p:spPr>
          <a:xfrm>
            <a:off x="419100" y="1668012"/>
            <a:ext cx="8229600" cy="1660525"/>
          </a:xfrm>
          <a:prstGeom prst="rect">
            <a:avLst/>
          </a:prstGeom>
        </p:spPr>
        <p:txBody>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indent="0" algn="just" fontAlgn="auto">
              <a:spcAft>
                <a:spcPts val="0"/>
              </a:spcAft>
              <a:buFont typeface="Wingdings" panose="05000000000000000000" pitchFamily="2" charset="2"/>
              <a:buNone/>
              <a:defRPr/>
            </a:pPr>
            <a:r>
              <a:rPr lang="en-US" i="1" dirty="0" err="1">
                <a:latin typeface="Times New Roman" panose="02020603050405020304" pitchFamily="18" charset="0"/>
                <a:cs typeface="Times New Roman" panose="02020603050405020304" pitchFamily="18" charset="0"/>
              </a:rPr>
              <a:t>Người</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khuyết</a:t>
            </a:r>
            <a:r>
              <a:rPr lang="en-US" i="1" dirty="0">
                <a:latin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cs typeface="Times New Roman" panose="02020603050405020304" pitchFamily="18" charset="0"/>
              </a:rPr>
              <a:t>tật</a:t>
            </a:r>
            <a:r>
              <a:rPr lang="en-US" i="1"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người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khiếm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khuyết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nhiều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bộ</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phận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cơ</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thể</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suy</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giảm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chức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năng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được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biểu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dưới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dạng</a:t>
            </a:r>
            <a:r>
              <a:rPr lang="en-US" dirty="0">
                <a:latin typeface="Times New Roman" panose="02020603050405020304" pitchFamily="18" charset="0"/>
                <a:cs typeface="Times New Roman" panose="02020603050405020304" pitchFamily="18" charset="0"/>
              </a:rPr>
              <a:t> </a:t>
            </a:r>
            <a:r>
              <a:rPr lang="en-US" dirty="0" err="1">
                <a:solidFill>
                  <a:srgbClr val="C00000"/>
                </a:solidFill>
                <a:latin typeface="Times New Roman" panose="02020603050405020304" pitchFamily="18" charset="0"/>
                <a:cs typeface="Times New Roman" panose="02020603050405020304" pitchFamily="18" charset="0"/>
              </a:rPr>
              <a:t>tật</a:t>
            </a:r>
            <a:r>
              <a:rPr lang="en-US" dirty="0">
                <a:solidFill>
                  <a:srgbClr val="FFFF00"/>
                </a:solidFill>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động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sinh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hoạt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học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tập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gặp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khăn</a:t>
            </a:r>
            <a:r>
              <a:rPr lang="en-US" dirty="0">
                <a:latin typeface="Times New Roman" panose="02020603050405020304" pitchFamily="18" charset="0"/>
                <a:cs typeface="Times New Roman" panose="02020603050405020304" pitchFamily="18" charset="0"/>
              </a:rPr>
              <a:t>. </a:t>
            </a:r>
          </a:p>
          <a:p>
            <a:pPr algn="r" fontAlgn="auto">
              <a:spcAft>
                <a:spcPts val="0"/>
              </a:spcAft>
              <a:buFont typeface="Wingdings" panose="05000000000000000000" pitchFamily="2" charset="2"/>
              <a:buNone/>
              <a:defRPr/>
            </a:pPr>
            <a:r>
              <a:rPr lang="en-US" i="1" dirty="0">
                <a:latin typeface="Times New Roman" panose="02020603050405020304" pitchFamily="18" charset="0"/>
                <a:cs typeface="Times New Roman" panose="02020603050405020304" pitchFamily="18" charset="0"/>
              </a:rPr>
              <a:t>(</a:t>
            </a:r>
            <a:r>
              <a:rPr lang="en-US" i="1" dirty="0" err="1">
                <a:latin typeface="Times New Roman" panose="02020603050405020304" pitchFamily="18" charset="0"/>
                <a:cs typeface="Times New Roman" panose="02020603050405020304" pitchFamily="18" charset="0"/>
              </a:rPr>
              <a:t>Luật</a:t>
            </a:r>
            <a:r>
              <a:rPr lang="en-US" i="1" dirty="0">
                <a:latin typeface="Times New Roman" panose="02020603050405020304" pitchFamily="18" charset="0"/>
                <a:cs typeface="Times New Roman" panose="02020603050405020304" pitchFamily="18" charset="0"/>
              </a:rPr>
              <a:t> NKT 2010)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2" descr="50+ Hình nền Powerpoint màu trắng, không gian sáng tạo">
            <a:extLst>
              <a:ext uri="{FF2B5EF4-FFF2-40B4-BE49-F238E27FC236}">
                <a16:creationId xmlns:a16="http://schemas.microsoft.com/office/drawing/2014/main" id="{B9B160BF-2460-3BE3-8E72-A8B6A27C48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5"/>
          <p:cNvSpPr txBox="1">
            <a:spLocks noGrp="1"/>
          </p:cNvSpPr>
          <p:nvPr>
            <p:ph type="title"/>
          </p:nvPr>
        </p:nvSpPr>
        <p:spPr>
          <a:xfrm>
            <a:off x="2354960" y="671271"/>
            <a:ext cx="4760595" cy="300355"/>
          </a:xfrm>
          <a:prstGeom prst="rect">
            <a:avLst/>
          </a:prstGeom>
        </p:spPr>
        <p:txBody>
          <a:bodyPr vert="horz" wrap="square" lIns="0" tIns="12700" rIns="0" bIns="0" rtlCol="0">
            <a:spAutoFit/>
          </a:bodyPr>
          <a:lstStyle/>
          <a:p>
            <a:pPr marL="12700">
              <a:lnSpc>
                <a:spcPct val="100000"/>
              </a:lnSpc>
              <a:spcBef>
                <a:spcPts val="100"/>
              </a:spcBef>
              <a:tabLst>
                <a:tab pos="1347470" algn="l"/>
              </a:tabLst>
            </a:pPr>
            <a:r>
              <a:rPr sz="1800" spc="-20" dirty="0"/>
              <a:t>Đặc</a:t>
            </a:r>
            <a:r>
              <a:rPr sz="1800" spc="-125" dirty="0"/>
              <a:t> </a:t>
            </a:r>
            <a:r>
              <a:rPr sz="1800" spc="-10" dirty="0"/>
              <a:t>điểm:</a:t>
            </a:r>
            <a:r>
              <a:rPr sz="1800" dirty="0"/>
              <a:t>	</a:t>
            </a:r>
            <a:r>
              <a:rPr sz="1800" spc="-114" dirty="0"/>
              <a:t>V-</a:t>
            </a:r>
            <a:r>
              <a:rPr sz="1800" spc="-95" dirty="0"/>
              <a:t>ASQ-</a:t>
            </a:r>
            <a:r>
              <a:rPr sz="1800" spc="-225" dirty="0"/>
              <a:t>3</a:t>
            </a:r>
            <a:r>
              <a:rPr sz="1800" spc="-90" dirty="0"/>
              <a:t> </a:t>
            </a:r>
            <a:r>
              <a:rPr sz="1800" spc="-60" dirty="0"/>
              <a:t>Lĩnh</a:t>
            </a:r>
            <a:r>
              <a:rPr sz="1800" spc="-90" dirty="0"/>
              <a:t> </a:t>
            </a:r>
            <a:r>
              <a:rPr sz="1800" spc="-65" dirty="0"/>
              <a:t>vực</a:t>
            </a:r>
            <a:r>
              <a:rPr sz="1800" spc="-90" dirty="0"/>
              <a:t> </a:t>
            </a:r>
            <a:r>
              <a:rPr sz="1800" spc="-95" dirty="0"/>
              <a:t>và</a:t>
            </a:r>
            <a:r>
              <a:rPr sz="1800" spc="-90" dirty="0"/>
              <a:t> </a:t>
            </a:r>
            <a:r>
              <a:rPr sz="1800" spc="-50" dirty="0"/>
              <a:t>Câu</a:t>
            </a:r>
            <a:r>
              <a:rPr sz="1800" spc="-80" dirty="0"/>
              <a:t> </a:t>
            </a:r>
            <a:r>
              <a:rPr sz="1800" spc="-25" dirty="0"/>
              <a:t>hỏi</a:t>
            </a:r>
            <a:endParaRPr sz="1800" dirty="0"/>
          </a:p>
        </p:txBody>
      </p:sp>
      <p:sp>
        <p:nvSpPr>
          <p:cNvPr id="6" name="object 6"/>
          <p:cNvSpPr txBox="1"/>
          <p:nvPr/>
        </p:nvSpPr>
        <p:spPr>
          <a:xfrm>
            <a:off x="1648460" y="1308723"/>
            <a:ext cx="6962140" cy="2783454"/>
          </a:xfrm>
          <a:prstGeom prst="rect">
            <a:avLst/>
          </a:prstGeom>
        </p:spPr>
        <p:txBody>
          <a:bodyPr vert="horz" wrap="square" lIns="0" tIns="13335" rIns="0" bIns="0" rtlCol="0" anchor="ctr">
            <a:spAutoFit/>
          </a:bodyPr>
          <a:lstStyle/>
          <a:p>
            <a:pPr marL="329565" marR="5080" indent="-317500">
              <a:spcBef>
                <a:spcPts val="105"/>
              </a:spcBef>
              <a:buSzPct val="103703"/>
              <a:buChar char="●"/>
              <a:tabLst>
                <a:tab pos="329565" algn="l"/>
              </a:tabLst>
            </a:pPr>
            <a:r>
              <a:rPr dirty="0">
                <a:solidFill>
                  <a:srgbClr val="353637"/>
                </a:solidFill>
                <a:latin typeface="Times New Roman"/>
                <a:cs typeface="Times New Roman"/>
              </a:rPr>
              <a:t>5</a:t>
            </a:r>
            <a:r>
              <a:rPr spc="45" dirty="0">
                <a:solidFill>
                  <a:srgbClr val="353637"/>
                </a:solidFill>
                <a:latin typeface="Times New Roman"/>
                <a:cs typeface="Times New Roman"/>
              </a:rPr>
              <a:t> </a:t>
            </a:r>
            <a:r>
              <a:rPr dirty="0">
                <a:solidFill>
                  <a:srgbClr val="353637"/>
                </a:solidFill>
                <a:latin typeface="Times New Roman"/>
                <a:cs typeface="Times New Roman"/>
              </a:rPr>
              <a:t>lĩnh</a:t>
            </a:r>
            <a:r>
              <a:rPr spc="45" dirty="0">
                <a:solidFill>
                  <a:srgbClr val="353637"/>
                </a:solidFill>
                <a:latin typeface="Times New Roman"/>
                <a:cs typeface="Times New Roman"/>
              </a:rPr>
              <a:t> </a:t>
            </a:r>
            <a:r>
              <a:rPr dirty="0">
                <a:solidFill>
                  <a:srgbClr val="353637"/>
                </a:solidFill>
                <a:latin typeface="Times New Roman"/>
                <a:cs typeface="Times New Roman"/>
              </a:rPr>
              <a:t>vực</a:t>
            </a:r>
            <a:r>
              <a:rPr spc="40" dirty="0">
                <a:solidFill>
                  <a:srgbClr val="353637"/>
                </a:solidFill>
                <a:latin typeface="Times New Roman"/>
                <a:cs typeface="Times New Roman"/>
              </a:rPr>
              <a:t> </a:t>
            </a:r>
            <a:r>
              <a:rPr dirty="0">
                <a:solidFill>
                  <a:srgbClr val="353637"/>
                </a:solidFill>
                <a:latin typeface="Times New Roman"/>
                <a:cs typeface="Times New Roman"/>
              </a:rPr>
              <a:t>phát</a:t>
            </a:r>
            <a:r>
              <a:rPr spc="45" dirty="0">
                <a:solidFill>
                  <a:srgbClr val="353637"/>
                </a:solidFill>
                <a:latin typeface="Times New Roman"/>
                <a:cs typeface="Times New Roman"/>
              </a:rPr>
              <a:t> </a:t>
            </a:r>
            <a:r>
              <a:rPr dirty="0">
                <a:solidFill>
                  <a:srgbClr val="353637"/>
                </a:solidFill>
                <a:latin typeface="Times New Roman"/>
                <a:cs typeface="Times New Roman"/>
              </a:rPr>
              <a:t>triển</a:t>
            </a:r>
            <a:r>
              <a:rPr spc="50" dirty="0">
                <a:solidFill>
                  <a:srgbClr val="353637"/>
                </a:solidFill>
                <a:latin typeface="Times New Roman"/>
                <a:cs typeface="Times New Roman"/>
              </a:rPr>
              <a:t> </a:t>
            </a:r>
            <a:r>
              <a:rPr dirty="0">
                <a:solidFill>
                  <a:srgbClr val="353637"/>
                </a:solidFill>
                <a:latin typeface="Times New Roman"/>
                <a:cs typeface="Times New Roman"/>
              </a:rPr>
              <a:t>(Giao</a:t>
            </a:r>
            <a:r>
              <a:rPr spc="55" dirty="0">
                <a:solidFill>
                  <a:srgbClr val="353637"/>
                </a:solidFill>
                <a:latin typeface="Times New Roman"/>
                <a:cs typeface="Times New Roman"/>
              </a:rPr>
              <a:t> </a:t>
            </a:r>
            <a:r>
              <a:rPr dirty="0">
                <a:solidFill>
                  <a:srgbClr val="353637"/>
                </a:solidFill>
                <a:latin typeface="Times New Roman"/>
                <a:cs typeface="Times New Roman"/>
              </a:rPr>
              <a:t>tiếp,</a:t>
            </a:r>
            <a:r>
              <a:rPr spc="40" dirty="0">
                <a:solidFill>
                  <a:srgbClr val="353637"/>
                </a:solidFill>
                <a:latin typeface="Times New Roman"/>
                <a:cs typeface="Times New Roman"/>
              </a:rPr>
              <a:t> </a:t>
            </a:r>
            <a:r>
              <a:rPr dirty="0">
                <a:solidFill>
                  <a:srgbClr val="353637"/>
                </a:solidFill>
                <a:latin typeface="Times New Roman"/>
                <a:cs typeface="Times New Roman"/>
              </a:rPr>
              <a:t>Vận</a:t>
            </a:r>
            <a:r>
              <a:rPr spc="50" dirty="0">
                <a:solidFill>
                  <a:srgbClr val="353637"/>
                </a:solidFill>
                <a:latin typeface="Times New Roman"/>
                <a:cs typeface="Times New Roman"/>
              </a:rPr>
              <a:t> </a:t>
            </a:r>
            <a:r>
              <a:rPr dirty="0">
                <a:solidFill>
                  <a:srgbClr val="353637"/>
                </a:solidFill>
                <a:latin typeface="Times New Roman"/>
                <a:cs typeface="Times New Roman"/>
              </a:rPr>
              <a:t>động</a:t>
            </a:r>
            <a:r>
              <a:rPr spc="45" dirty="0">
                <a:solidFill>
                  <a:srgbClr val="353637"/>
                </a:solidFill>
                <a:latin typeface="Times New Roman"/>
                <a:cs typeface="Times New Roman"/>
              </a:rPr>
              <a:t> </a:t>
            </a:r>
            <a:r>
              <a:rPr dirty="0">
                <a:solidFill>
                  <a:srgbClr val="353637"/>
                </a:solidFill>
                <a:latin typeface="Times New Roman"/>
                <a:cs typeface="Times New Roman"/>
              </a:rPr>
              <a:t>thô,</a:t>
            </a:r>
            <a:r>
              <a:rPr spc="45" dirty="0">
                <a:solidFill>
                  <a:srgbClr val="353637"/>
                </a:solidFill>
                <a:latin typeface="Times New Roman"/>
                <a:cs typeface="Times New Roman"/>
              </a:rPr>
              <a:t> </a:t>
            </a:r>
            <a:r>
              <a:rPr dirty="0">
                <a:solidFill>
                  <a:srgbClr val="353637"/>
                </a:solidFill>
                <a:latin typeface="Times New Roman"/>
                <a:cs typeface="Times New Roman"/>
              </a:rPr>
              <a:t>Vận</a:t>
            </a:r>
            <a:r>
              <a:rPr spc="35" dirty="0">
                <a:solidFill>
                  <a:srgbClr val="353637"/>
                </a:solidFill>
                <a:latin typeface="Times New Roman"/>
                <a:cs typeface="Times New Roman"/>
              </a:rPr>
              <a:t> </a:t>
            </a:r>
            <a:r>
              <a:rPr dirty="0">
                <a:solidFill>
                  <a:srgbClr val="353637"/>
                </a:solidFill>
                <a:latin typeface="Times New Roman"/>
                <a:cs typeface="Times New Roman"/>
              </a:rPr>
              <a:t>động</a:t>
            </a:r>
            <a:r>
              <a:rPr spc="50" dirty="0">
                <a:solidFill>
                  <a:srgbClr val="353637"/>
                </a:solidFill>
                <a:latin typeface="Times New Roman"/>
                <a:cs typeface="Times New Roman"/>
              </a:rPr>
              <a:t> </a:t>
            </a:r>
            <a:r>
              <a:rPr dirty="0">
                <a:solidFill>
                  <a:srgbClr val="353637"/>
                </a:solidFill>
                <a:latin typeface="Times New Roman"/>
                <a:cs typeface="Times New Roman"/>
              </a:rPr>
              <a:t>tinh,</a:t>
            </a:r>
            <a:r>
              <a:rPr spc="40" dirty="0">
                <a:solidFill>
                  <a:srgbClr val="353637"/>
                </a:solidFill>
                <a:latin typeface="Times New Roman"/>
                <a:cs typeface="Times New Roman"/>
              </a:rPr>
              <a:t> </a:t>
            </a:r>
            <a:r>
              <a:rPr dirty="0">
                <a:solidFill>
                  <a:srgbClr val="353637"/>
                </a:solidFill>
                <a:latin typeface="Times New Roman"/>
                <a:cs typeface="Times New Roman"/>
              </a:rPr>
              <a:t>Giải</a:t>
            </a:r>
            <a:r>
              <a:rPr spc="40" dirty="0">
                <a:solidFill>
                  <a:srgbClr val="353637"/>
                </a:solidFill>
                <a:latin typeface="Times New Roman"/>
                <a:cs typeface="Times New Roman"/>
              </a:rPr>
              <a:t> </a:t>
            </a:r>
            <a:r>
              <a:rPr dirty="0">
                <a:solidFill>
                  <a:srgbClr val="353637"/>
                </a:solidFill>
                <a:latin typeface="Times New Roman"/>
                <a:cs typeface="Times New Roman"/>
              </a:rPr>
              <a:t>quyết</a:t>
            </a:r>
            <a:r>
              <a:rPr spc="40" dirty="0">
                <a:solidFill>
                  <a:srgbClr val="353637"/>
                </a:solidFill>
                <a:latin typeface="Times New Roman"/>
                <a:cs typeface="Times New Roman"/>
              </a:rPr>
              <a:t> </a:t>
            </a:r>
            <a:r>
              <a:rPr dirty="0">
                <a:solidFill>
                  <a:srgbClr val="353637"/>
                </a:solidFill>
                <a:latin typeface="Times New Roman"/>
                <a:cs typeface="Times New Roman"/>
              </a:rPr>
              <a:t>vấn</a:t>
            </a:r>
            <a:r>
              <a:rPr spc="40" dirty="0">
                <a:solidFill>
                  <a:srgbClr val="353637"/>
                </a:solidFill>
                <a:latin typeface="Times New Roman"/>
                <a:cs typeface="Times New Roman"/>
              </a:rPr>
              <a:t> </a:t>
            </a:r>
            <a:r>
              <a:rPr spc="-25" dirty="0">
                <a:solidFill>
                  <a:srgbClr val="353637"/>
                </a:solidFill>
                <a:latin typeface="Times New Roman"/>
                <a:cs typeface="Times New Roman"/>
              </a:rPr>
              <a:t>đề, </a:t>
            </a:r>
            <a:r>
              <a:rPr dirty="0">
                <a:solidFill>
                  <a:srgbClr val="353637"/>
                </a:solidFill>
                <a:latin typeface="Times New Roman"/>
                <a:cs typeface="Times New Roman"/>
              </a:rPr>
              <a:t>Cá</a:t>
            </a:r>
            <a:r>
              <a:rPr spc="-5" dirty="0">
                <a:solidFill>
                  <a:srgbClr val="353637"/>
                </a:solidFill>
                <a:latin typeface="Times New Roman"/>
                <a:cs typeface="Times New Roman"/>
              </a:rPr>
              <a:t> </a:t>
            </a:r>
            <a:r>
              <a:rPr dirty="0">
                <a:solidFill>
                  <a:srgbClr val="353637"/>
                </a:solidFill>
                <a:latin typeface="Times New Roman"/>
                <a:cs typeface="Times New Roman"/>
              </a:rPr>
              <a:t>nhân</a:t>
            </a:r>
            <a:r>
              <a:rPr spc="-20" dirty="0">
                <a:solidFill>
                  <a:srgbClr val="353637"/>
                </a:solidFill>
                <a:latin typeface="Times New Roman"/>
                <a:cs typeface="Times New Roman"/>
              </a:rPr>
              <a:t> </a:t>
            </a:r>
            <a:r>
              <a:rPr dirty="0">
                <a:solidFill>
                  <a:srgbClr val="353637"/>
                </a:solidFill>
                <a:latin typeface="Times New Roman"/>
                <a:cs typeface="Times New Roman"/>
              </a:rPr>
              <a:t>–</a:t>
            </a:r>
            <a:r>
              <a:rPr spc="-10" dirty="0">
                <a:solidFill>
                  <a:srgbClr val="353637"/>
                </a:solidFill>
                <a:latin typeface="Times New Roman"/>
                <a:cs typeface="Times New Roman"/>
              </a:rPr>
              <a:t> </a:t>
            </a:r>
            <a:r>
              <a:rPr dirty="0">
                <a:solidFill>
                  <a:srgbClr val="353637"/>
                </a:solidFill>
                <a:latin typeface="Times New Roman"/>
                <a:cs typeface="Times New Roman"/>
              </a:rPr>
              <a:t>Xã</a:t>
            </a:r>
            <a:r>
              <a:rPr spc="-5" dirty="0">
                <a:solidFill>
                  <a:srgbClr val="353637"/>
                </a:solidFill>
                <a:latin typeface="Times New Roman"/>
                <a:cs typeface="Times New Roman"/>
              </a:rPr>
              <a:t> </a:t>
            </a:r>
            <a:r>
              <a:rPr dirty="0">
                <a:solidFill>
                  <a:srgbClr val="353637"/>
                </a:solidFill>
                <a:latin typeface="Times New Roman"/>
                <a:cs typeface="Times New Roman"/>
              </a:rPr>
              <a:t>hội)</a:t>
            </a:r>
            <a:r>
              <a:rPr spc="310" dirty="0">
                <a:solidFill>
                  <a:srgbClr val="353637"/>
                </a:solidFill>
                <a:latin typeface="Times New Roman"/>
                <a:cs typeface="Times New Roman"/>
              </a:rPr>
              <a:t> </a:t>
            </a:r>
            <a:r>
              <a:rPr dirty="0">
                <a:solidFill>
                  <a:srgbClr val="353637"/>
                </a:solidFill>
                <a:latin typeface="Times New Roman"/>
                <a:cs typeface="Times New Roman"/>
              </a:rPr>
              <a:t>+ Câu</a:t>
            </a:r>
            <a:r>
              <a:rPr spc="-10" dirty="0">
                <a:solidFill>
                  <a:srgbClr val="353637"/>
                </a:solidFill>
                <a:latin typeface="Times New Roman"/>
                <a:cs typeface="Times New Roman"/>
              </a:rPr>
              <a:t> </a:t>
            </a:r>
            <a:r>
              <a:rPr dirty="0">
                <a:solidFill>
                  <a:srgbClr val="353637"/>
                </a:solidFill>
                <a:latin typeface="Times New Roman"/>
                <a:cs typeface="Times New Roman"/>
              </a:rPr>
              <a:t>hỏi</a:t>
            </a:r>
            <a:r>
              <a:rPr spc="-15" dirty="0">
                <a:solidFill>
                  <a:srgbClr val="353637"/>
                </a:solidFill>
                <a:latin typeface="Times New Roman"/>
                <a:cs typeface="Times New Roman"/>
              </a:rPr>
              <a:t> </a:t>
            </a:r>
            <a:r>
              <a:rPr spc="-20" dirty="0">
                <a:solidFill>
                  <a:srgbClr val="353637"/>
                </a:solidFill>
                <a:latin typeface="Times New Roman"/>
                <a:cs typeface="Times New Roman"/>
              </a:rPr>
              <a:t>chung</a:t>
            </a:r>
            <a:endParaRPr dirty="0">
              <a:latin typeface="Times New Roman"/>
              <a:cs typeface="Times New Roman"/>
            </a:endParaRPr>
          </a:p>
          <a:p>
            <a:pPr marL="329565" indent="-316865">
              <a:buSzPct val="103703"/>
              <a:buChar char="●"/>
              <a:tabLst>
                <a:tab pos="329565" algn="l"/>
              </a:tabLst>
            </a:pPr>
            <a:r>
              <a:rPr dirty="0">
                <a:solidFill>
                  <a:srgbClr val="353637"/>
                </a:solidFill>
                <a:latin typeface="Times New Roman"/>
                <a:cs typeface="Times New Roman"/>
              </a:rPr>
              <a:t>6</a:t>
            </a:r>
            <a:r>
              <a:rPr spc="-20" dirty="0">
                <a:solidFill>
                  <a:srgbClr val="353637"/>
                </a:solidFill>
                <a:latin typeface="Times New Roman"/>
                <a:cs typeface="Times New Roman"/>
              </a:rPr>
              <a:t> </a:t>
            </a:r>
            <a:r>
              <a:rPr dirty="0">
                <a:solidFill>
                  <a:srgbClr val="353637"/>
                </a:solidFill>
                <a:latin typeface="Times New Roman"/>
                <a:cs typeface="Times New Roman"/>
              </a:rPr>
              <a:t>câu</a:t>
            </a:r>
            <a:r>
              <a:rPr spc="-10" dirty="0">
                <a:solidFill>
                  <a:srgbClr val="353637"/>
                </a:solidFill>
                <a:latin typeface="Times New Roman"/>
                <a:cs typeface="Times New Roman"/>
              </a:rPr>
              <a:t> </a:t>
            </a:r>
            <a:r>
              <a:rPr dirty="0">
                <a:solidFill>
                  <a:srgbClr val="353637"/>
                </a:solidFill>
                <a:latin typeface="Times New Roman"/>
                <a:cs typeface="Times New Roman"/>
              </a:rPr>
              <a:t>hỏi</a:t>
            </a:r>
            <a:r>
              <a:rPr spc="-25" dirty="0">
                <a:solidFill>
                  <a:srgbClr val="353637"/>
                </a:solidFill>
                <a:latin typeface="Times New Roman"/>
                <a:cs typeface="Times New Roman"/>
              </a:rPr>
              <a:t> </a:t>
            </a:r>
            <a:r>
              <a:rPr dirty="0">
                <a:solidFill>
                  <a:srgbClr val="353637"/>
                </a:solidFill>
                <a:latin typeface="Times New Roman"/>
                <a:cs typeface="Times New Roman"/>
              </a:rPr>
              <a:t>trong</a:t>
            </a:r>
            <a:r>
              <a:rPr spc="-35" dirty="0">
                <a:solidFill>
                  <a:srgbClr val="353637"/>
                </a:solidFill>
                <a:latin typeface="Times New Roman"/>
                <a:cs typeface="Times New Roman"/>
              </a:rPr>
              <a:t> </a:t>
            </a:r>
            <a:r>
              <a:rPr dirty="0">
                <a:solidFill>
                  <a:srgbClr val="353637"/>
                </a:solidFill>
                <a:latin typeface="Times New Roman"/>
                <a:cs typeface="Times New Roman"/>
              </a:rPr>
              <a:t>mỗi</a:t>
            </a:r>
            <a:r>
              <a:rPr spc="-15" dirty="0">
                <a:solidFill>
                  <a:srgbClr val="353637"/>
                </a:solidFill>
                <a:latin typeface="Times New Roman"/>
                <a:cs typeface="Times New Roman"/>
              </a:rPr>
              <a:t> </a:t>
            </a:r>
            <a:r>
              <a:rPr dirty="0">
                <a:solidFill>
                  <a:srgbClr val="353637"/>
                </a:solidFill>
                <a:latin typeface="Times New Roman"/>
                <a:cs typeface="Times New Roman"/>
              </a:rPr>
              <a:t>lĩnh </a:t>
            </a:r>
            <a:r>
              <a:rPr spc="-25" dirty="0">
                <a:solidFill>
                  <a:srgbClr val="353637"/>
                </a:solidFill>
                <a:latin typeface="Times New Roman"/>
                <a:cs typeface="Times New Roman"/>
              </a:rPr>
              <a:t>vực</a:t>
            </a:r>
            <a:endParaRPr dirty="0">
              <a:latin typeface="Times New Roman"/>
              <a:cs typeface="Times New Roman"/>
            </a:endParaRPr>
          </a:p>
          <a:p>
            <a:pPr marL="329565" indent="-316865">
              <a:buSzPct val="103703"/>
              <a:buChar char="●"/>
              <a:tabLst>
                <a:tab pos="329565" algn="l"/>
              </a:tabLst>
            </a:pPr>
            <a:r>
              <a:rPr dirty="0">
                <a:solidFill>
                  <a:srgbClr val="353637"/>
                </a:solidFill>
                <a:latin typeface="Times New Roman"/>
                <a:cs typeface="Times New Roman"/>
              </a:rPr>
              <a:t>Độ</a:t>
            </a:r>
            <a:r>
              <a:rPr spc="-20" dirty="0">
                <a:solidFill>
                  <a:srgbClr val="353637"/>
                </a:solidFill>
                <a:latin typeface="Times New Roman"/>
                <a:cs typeface="Times New Roman"/>
              </a:rPr>
              <a:t> </a:t>
            </a:r>
            <a:r>
              <a:rPr dirty="0">
                <a:solidFill>
                  <a:srgbClr val="353637"/>
                </a:solidFill>
                <a:latin typeface="Times New Roman"/>
                <a:cs typeface="Times New Roman"/>
              </a:rPr>
              <a:t>khó</a:t>
            </a:r>
            <a:r>
              <a:rPr spc="-35" dirty="0">
                <a:solidFill>
                  <a:srgbClr val="353637"/>
                </a:solidFill>
                <a:latin typeface="Times New Roman"/>
                <a:cs typeface="Times New Roman"/>
              </a:rPr>
              <a:t> </a:t>
            </a:r>
            <a:r>
              <a:rPr dirty="0">
                <a:solidFill>
                  <a:srgbClr val="353637"/>
                </a:solidFill>
                <a:latin typeface="Times New Roman"/>
                <a:cs typeface="Times New Roman"/>
              </a:rPr>
              <a:t>của</a:t>
            </a:r>
            <a:r>
              <a:rPr spc="-10" dirty="0">
                <a:solidFill>
                  <a:srgbClr val="353637"/>
                </a:solidFill>
                <a:latin typeface="Times New Roman"/>
                <a:cs typeface="Times New Roman"/>
              </a:rPr>
              <a:t> </a:t>
            </a:r>
            <a:r>
              <a:rPr dirty="0">
                <a:solidFill>
                  <a:srgbClr val="353637"/>
                </a:solidFill>
                <a:latin typeface="Times New Roman"/>
                <a:cs typeface="Times New Roman"/>
              </a:rPr>
              <a:t>câu</a:t>
            </a:r>
            <a:r>
              <a:rPr spc="-15" dirty="0">
                <a:solidFill>
                  <a:srgbClr val="353637"/>
                </a:solidFill>
                <a:latin typeface="Times New Roman"/>
                <a:cs typeface="Times New Roman"/>
              </a:rPr>
              <a:t> </a:t>
            </a:r>
            <a:r>
              <a:rPr dirty="0">
                <a:solidFill>
                  <a:srgbClr val="353637"/>
                </a:solidFill>
                <a:latin typeface="Times New Roman"/>
                <a:cs typeface="Times New Roman"/>
              </a:rPr>
              <a:t>hỏi</a:t>
            </a:r>
            <a:r>
              <a:rPr spc="-25" dirty="0">
                <a:solidFill>
                  <a:srgbClr val="353637"/>
                </a:solidFill>
                <a:latin typeface="Times New Roman"/>
                <a:cs typeface="Times New Roman"/>
              </a:rPr>
              <a:t> </a:t>
            </a:r>
            <a:r>
              <a:rPr dirty="0">
                <a:solidFill>
                  <a:srgbClr val="353637"/>
                </a:solidFill>
                <a:latin typeface="Times New Roman"/>
                <a:cs typeface="Times New Roman"/>
              </a:rPr>
              <a:t>theo</a:t>
            </a:r>
            <a:r>
              <a:rPr spc="-10" dirty="0">
                <a:solidFill>
                  <a:srgbClr val="353637"/>
                </a:solidFill>
                <a:latin typeface="Times New Roman"/>
                <a:cs typeface="Times New Roman"/>
              </a:rPr>
              <a:t> </a:t>
            </a:r>
            <a:r>
              <a:rPr dirty="0">
                <a:solidFill>
                  <a:srgbClr val="353637"/>
                </a:solidFill>
                <a:latin typeface="Times New Roman"/>
                <a:cs typeface="Times New Roman"/>
              </a:rPr>
              <a:t>trình</a:t>
            </a:r>
            <a:r>
              <a:rPr spc="-10" dirty="0">
                <a:solidFill>
                  <a:srgbClr val="353637"/>
                </a:solidFill>
                <a:latin typeface="Times New Roman"/>
                <a:cs typeface="Times New Roman"/>
              </a:rPr>
              <a:t> </a:t>
            </a:r>
            <a:r>
              <a:rPr dirty="0">
                <a:solidFill>
                  <a:srgbClr val="353637"/>
                </a:solidFill>
                <a:latin typeface="Times New Roman"/>
                <a:cs typeface="Times New Roman"/>
              </a:rPr>
              <a:t>tự</a:t>
            </a:r>
            <a:r>
              <a:rPr spc="-10" dirty="0">
                <a:solidFill>
                  <a:srgbClr val="353637"/>
                </a:solidFill>
                <a:latin typeface="Times New Roman"/>
                <a:cs typeface="Times New Roman"/>
              </a:rPr>
              <a:t> </a:t>
            </a:r>
            <a:r>
              <a:rPr dirty="0">
                <a:solidFill>
                  <a:srgbClr val="353637"/>
                </a:solidFill>
                <a:latin typeface="Times New Roman"/>
                <a:cs typeface="Times New Roman"/>
              </a:rPr>
              <a:t>từ thấp</a:t>
            </a:r>
            <a:r>
              <a:rPr spc="-15" dirty="0">
                <a:solidFill>
                  <a:srgbClr val="353637"/>
                </a:solidFill>
                <a:latin typeface="Times New Roman"/>
                <a:cs typeface="Times New Roman"/>
              </a:rPr>
              <a:t> </a:t>
            </a:r>
            <a:r>
              <a:rPr dirty="0">
                <a:solidFill>
                  <a:srgbClr val="353637"/>
                </a:solidFill>
                <a:latin typeface="Times New Roman"/>
                <a:cs typeface="Times New Roman"/>
              </a:rPr>
              <a:t>đến</a:t>
            </a:r>
            <a:r>
              <a:rPr spc="-15" dirty="0">
                <a:solidFill>
                  <a:srgbClr val="353637"/>
                </a:solidFill>
                <a:latin typeface="Times New Roman"/>
                <a:cs typeface="Times New Roman"/>
              </a:rPr>
              <a:t> </a:t>
            </a:r>
            <a:r>
              <a:rPr spc="-25" dirty="0">
                <a:solidFill>
                  <a:srgbClr val="353637"/>
                </a:solidFill>
                <a:latin typeface="Times New Roman"/>
                <a:cs typeface="Times New Roman"/>
              </a:rPr>
              <a:t>cao</a:t>
            </a:r>
            <a:endParaRPr dirty="0">
              <a:latin typeface="Times New Roman"/>
              <a:cs typeface="Times New Roman"/>
            </a:endParaRPr>
          </a:p>
          <a:p>
            <a:pPr marL="329565" indent="-316865">
              <a:buSzPct val="103703"/>
              <a:buChar char="●"/>
              <a:tabLst>
                <a:tab pos="329565" algn="l"/>
              </a:tabLst>
            </a:pPr>
            <a:r>
              <a:rPr dirty="0">
                <a:solidFill>
                  <a:srgbClr val="353637"/>
                </a:solidFill>
                <a:latin typeface="Times New Roman"/>
                <a:cs typeface="Times New Roman"/>
              </a:rPr>
              <a:t>Câu</a:t>
            </a:r>
            <a:r>
              <a:rPr spc="65" dirty="0">
                <a:solidFill>
                  <a:srgbClr val="353637"/>
                </a:solidFill>
                <a:latin typeface="Times New Roman"/>
                <a:cs typeface="Times New Roman"/>
              </a:rPr>
              <a:t> </a:t>
            </a:r>
            <a:r>
              <a:rPr dirty="0">
                <a:solidFill>
                  <a:srgbClr val="353637"/>
                </a:solidFill>
                <a:latin typeface="Times New Roman"/>
                <a:cs typeface="Times New Roman"/>
              </a:rPr>
              <a:t>hỏi</a:t>
            </a:r>
            <a:r>
              <a:rPr spc="65" dirty="0">
                <a:solidFill>
                  <a:srgbClr val="353637"/>
                </a:solidFill>
                <a:latin typeface="Times New Roman"/>
                <a:cs typeface="Times New Roman"/>
              </a:rPr>
              <a:t> </a:t>
            </a:r>
            <a:r>
              <a:rPr dirty="0">
                <a:solidFill>
                  <a:srgbClr val="353637"/>
                </a:solidFill>
                <a:latin typeface="Times New Roman"/>
                <a:cs typeface="Times New Roman"/>
              </a:rPr>
              <a:t>số</a:t>
            </a:r>
            <a:r>
              <a:rPr spc="70" dirty="0">
                <a:solidFill>
                  <a:srgbClr val="353637"/>
                </a:solidFill>
                <a:latin typeface="Times New Roman"/>
                <a:cs typeface="Times New Roman"/>
              </a:rPr>
              <a:t> </a:t>
            </a:r>
            <a:r>
              <a:rPr dirty="0">
                <a:solidFill>
                  <a:srgbClr val="353637"/>
                </a:solidFill>
                <a:latin typeface="Times New Roman"/>
                <a:cs typeface="Times New Roman"/>
              </a:rPr>
              <a:t>#5</a:t>
            </a:r>
            <a:r>
              <a:rPr spc="75" dirty="0">
                <a:solidFill>
                  <a:srgbClr val="353637"/>
                </a:solidFill>
                <a:latin typeface="Times New Roman"/>
                <a:cs typeface="Times New Roman"/>
              </a:rPr>
              <a:t> </a:t>
            </a:r>
            <a:r>
              <a:rPr dirty="0">
                <a:solidFill>
                  <a:srgbClr val="353637"/>
                </a:solidFill>
                <a:latin typeface="Times New Roman"/>
                <a:cs typeface="Times New Roman"/>
              </a:rPr>
              <a:t>và</a:t>
            </a:r>
            <a:r>
              <a:rPr spc="65" dirty="0">
                <a:solidFill>
                  <a:srgbClr val="353637"/>
                </a:solidFill>
                <a:latin typeface="Times New Roman"/>
                <a:cs typeface="Times New Roman"/>
              </a:rPr>
              <a:t> </a:t>
            </a:r>
            <a:r>
              <a:rPr dirty="0">
                <a:solidFill>
                  <a:srgbClr val="353637"/>
                </a:solidFill>
                <a:latin typeface="Times New Roman"/>
                <a:cs typeface="Times New Roman"/>
              </a:rPr>
              <a:t>số</a:t>
            </a:r>
            <a:r>
              <a:rPr spc="70" dirty="0">
                <a:solidFill>
                  <a:srgbClr val="353637"/>
                </a:solidFill>
                <a:latin typeface="Times New Roman"/>
                <a:cs typeface="Times New Roman"/>
              </a:rPr>
              <a:t> </a:t>
            </a:r>
            <a:r>
              <a:rPr dirty="0">
                <a:solidFill>
                  <a:srgbClr val="353637"/>
                </a:solidFill>
                <a:latin typeface="Times New Roman"/>
                <a:cs typeface="Times New Roman"/>
              </a:rPr>
              <a:t>#6</a:t>
            </a:r>
            <a:r>
              <a:rPr spc="90" dirty="0">
                <a:solidFill>
                  <a:srgbClr val="353637"/>
                </a:solidFill>
                <a:latin typeface="Times New Roman"/>
                <a:cs typeface="Times New Roman"/>
              </a:rPr>
              <a:t> </a:t>
            </a:r>
            <a:r>
              <a:rPr dirty="0">
                <a:solidFill>
                  <a:srgbClr val="353637"/>
                </a:solidFill>
                <a:latin typeface="Times New Roman"/>
                <a:cs typeface="Times New Roman"/>
              </a:rPr>
              <a:t>trong</a:t>
            </a:r>
            <a:r>
              <a:rPr spc="70" dirty="0">
                <a:solidFill>
                  <a:srgbClr val="353637"/>
                </a:solidFill>
                <a:latin typeface="Times New Roman"/>
                <a:cs typeface="Times New Roman"/>
              </a:rPr>
              <a:t> </a:t>
            </a:r>
            <a:r>
              <a:rPr dirty="0">
                <a:solidFill>
                  <a:srgbClr val="353637"/>
                </a:solidFill>
                <a:latin typeface="Times New Roman"/>
                <a:cs typeface="Times New Roman"/>
              </a:rPr>
              <a:t>mỗi</a:t>
            </a:r>
            <a:r>
              <a:rPr spc="65" dirty="0">
                <a:solidFill>
                  <a:srgbClr val="353637"/>
                </a:solidFill>
                <a:latin typeface="Times New Roman"/>
                <a:cs typeface="Times New Roman"/>
              </a:rPr>
              <a:t> </a:t>
            </a:r>
            <a:r>
              <a:rPr dirty="0">
                <a:solidFill>
                  <a:srgbClr val="353637"/>
                </a:solidFill>
                <a:latin typeface="Times New Roman"/>
                <a:cs typeface="Times New Roman"/>
              </a:rPr>
              <a:t>giai</a:t>
            </a:r>
            <a:r>
              <a:rPr spc="70" dirty="0">
                <a:solidFill>
                  <a:srgbClr val="353637"/>
                </a:solidFill>
                <a:latin typeface="Times New Roman"/>
                <a:cs typeface="Times New Roman"/>
              </a:rPr>
              <a:t> </a:t>
            </a:r>
            <a:r>
              <a:rPr dirty="0">
                <a:solidFill>
                  <a:srgbClr val="353637"/>
                </a:solidFill>
                <a:latin typeface="Times New Roman"/>
                <a:cs typeface="Times New Roman"/>
              </a:rPr>
              <a:t>đoạn</a:t>
            </a:r>
            <a:r>
              <a:rPr spc="70" dirty="0">
                <a:solidFill>
                  <a:srgbClr val="353637"/>
                </a:solidFill>
                <a:latin typeface="Times New Roman"/>
                <a:cs typeface="Times New Roman"/>
              </a:rPr>
              <a:t> </a:t>
            </a:r>
            <a:r>
              <a:rPr dirty="0">
                <a:solidFill>
                  <a:srgbClr val="353637"/>
                </a:solidFill>
                <a:latin typeface="Times New Roman"/>
                <a:cs typeface="Times New Roman"/>
              </a:rPr>
              <a:t>là</a:t>
            </a:r>
            <a:r>
              <a:rPr spc="80" dirty="0">
                <a:solidFill>
                  <a:srgbClr val="353637"/>
                </a:solidFill>
                <a:latin typeface="Times New Roman"/>
                <a:cs typeface="Times New Roman"/>
              </a:rPr>
              <a:t> </a:t>
            </a:r>
            <a:r>
              <a:rPr dirty="0">
                <a:solidFill>
                  <a:srgbClr val="353637"/>
                </a:solidFill>
                <a:latin typeface="Times New Roman"/>
                <a:cs typeface="Times New Roman"/>
              </a:rPr>
              <a:t>những</a:t>
            </a:r>
            <a:r>
              <a:rPr spc="75" dirty="0">
                <a:solidFill>
                  <a:srgbClr val="353637"/>
                </a:solidFill>
                <a:latin typeface="Times New Roman"/>
                <a:cs typeface="Times New Roman"/>
              </a:rPr>
              <a:t> </a:t>
            </a:r>
            <a:r>
              <a:rPr dirty="0">
                <a:solidFill>
                  <a:srgbClr val="353637"/>
                </a:solidFill>
                <a:latin typeface="Times New Roman"/>
                <a:cs typeface="Times New Roman"/>
              </a:rPr>
              <a:t>kỹ</a:t>
            </a:r>
            <a:r>
              <a:rPr spc="75" dirty="0">
                <a:solidFill>
                  <a:srgbClr val="353637"/>
                </a:solidFill>
                <a:latin typeface="Times New Roman"/>
                <a:cs typeface="Times New Roman"/>
              </a:rPr>
              <a:t> </a:t>
            </a:r>
            <a:r>
              <a:rPr dirty="0">
                <a:solidFill>
                  <a:srgbClr val="353637"/>
                </a:solidFill>
                <a:latin typeface="Times New Roman"/>
                <a:cs typeface="Times New Roman"/>
              </a:rPr>
              <a:t>năng</a:t>
            </a:r>
            <a:r>
              <a:rPr spc="80" dirty="0">
                <a:solidFill>
                  <a:srgbClr val="353637"/>
                </a:solidFill>
                <a:latin typeface="Times New Roman"/>
                <a:cs typeface="Times New Roman"/>
              </a:rPr>
              <a:t> </a:t>
            </a:r>
            <a:r>
              <a:rPr dirty="0">
                <a:solidFill>
                  <a:srgbClr val="353637"/>
                </a:solidFill>
                <a:latin typeface="Times New Roman"/>
                <a:cs typeface="Times New Roman"/>
              </a:rPr>
              <a:t>trung</a:t>
            </a:r>
            <a:r>
              <a:rPr spc="85" dirty="0">
                <a:solidFill>
                  <a:srgbClr val="353637"/>
                </a:solidFill>
                <a:latin typeface="Times New Roman"/>
                <a:cs typeface="Times New Roman"/>
              </a:rPr>
              <a:t> </a:t>
            </a:r>
            <a:r>
              <a:rPr dirty="0">
                <a:solidFill>
                  <a:srgbClr val="353637"/>
                </a:solidFill>
                <a:latin typeface="Times New Roman"/>
                <a:cs typeface="Times New Roman"/>
              </a:rPr>
              <a:t>bình</a:t>
            </a:r>
            <a:r>
              <a:rPr spc="70" dirty="0">
                <a:solidFill>
                  <a:srgbClr val="353637"/>
                </a:solidFill>
                <a:latin typeface="Times New Roman"/>
                <a:cs typeface="Times New Roman"/>
              </a:rPr>
              <a:t> </a:t>
            </a:r>
            <a:r>
              <a:rPr dirty="0" err="1">
                <a:solidFill>
                  <a:srgbClr val="353637"/>
                </a:solidFill>
                <a:latin typeface="Times New Roman"/>
                <a:cs typeface="Times New Roman"/>
              </a:rPr>
              <a:t>đối</a:t>
            </a:r>
            <a:r>
              <a:rPr spc="65" dirty="0">
                <a:solidFill>
                  <a:srgbClr val="353637"/>
                </a:solidFill>
                <a:latin typeface="Times New Roman"/>
                <a:cs typeface="Times New Roman"/>
              </a:rPr>
              <a:t> </a:t>
            </a:r>
            <a:r>
              <a:rPr spc="-25" dirty="0" err="1">
                <a:solidFill>
                  <a:srgbClr val="353637"/>
                </a:solidFill>
                <a:latin typeface="Times New Roman"/>
                <a:cs typeface="Times New Roman"/>
              </a:rPr>
              <a:t>với</a:t>
            </a:r>
            <a:r>
              <a:rPr lang="vi-VN" spc="-25" dirty="0">
                <a:latin typeface="Times New Roman"/>
                <a:cs typeface="Times New Roman"/>
              </a:rPr>
              <a:t> </a:t>
            </a:r>
            <a:r>
              <a:rPr dirty="0" err="1">
                <a:solidFill>
                  <a:srgbClr val="353637"/>
                </a:solidFill>
                <a:latin typeface="Times New Roman"/>
                <a:cs typeface="Times New Roman"/>
              </a:rPr>
              <a:t>trẻ</a:t>
            </a:r>
            <a:r>
              <a:rPr spc="-15" dirty="0">
                <a:solidFill>
                  <a:srgbClr val="353637"/>
                </a:solidFill>
                <a:latin typeface="Times New Roman"/>
                <a:cs typeface="Times New Roman"/>
              </a:rPr>
              <a:t> </a:t>
            </a:r>
            <a:r>
              <a:rPr dirty="0">
                <a:solidFill>
                  <a:srgbClr val="353637"/>
                </a:solidFill>
                <a:latin typeface="Times New Roman"/>
                <a:cs typeface="Times New Roman"/>
              </a:rPr>
              <a:t>ở</a:t>
            </a:r>
            <a:r>
              <a:rPr spc="-20" dirty="0">
                <a:solidFill>
                  <a:srgbClr val="353637"/>
                </a:solidFill>
                <a:latin typeface="Times New Roman"/>
                <a:cs typeface="Times New Roman"/>
              </a:rPr>
              <a:t> </a:t>
            </a:r>
            <a:r>
              <a:rPr dirty="0">
                <a:solidFill>
                  <a:srgbClr val="353637"/>
                </a:solidFill>
                <a:latin typeface="Times New Roman"/>
                <a:cs typeface="Times New Roman"/>
              </a:rPr>
              <a:t>trong</a:t>
            </a:r>
            <a:r>
              <a:rPr spc="-25" dirty="0">
                <a:solidFill>
                  <a:srgbClr val="353637"/>
                </a:solidFill>
                <a:latin typeface="Times New Roman"/>
                <a:cs typeface="Times New Roman"/>
              </a:rPr>
              <a:t> </a:t>
            </a:r>
            <a:r>
              <a:rPr dirty="0">
                <a:solidFill>
                  <a:srgbClr val="353637"/>
                </a:solidFill>
                <a:latin typeface="Times New Roman"/>
                <a:cs typeface="Times New Roman"/>
              </a:rPr>
              <a:t>giai</a:t>
            </a:r>
            <a:r>
              <a:rPr spc="-15" dirty="0">
                <a:solidFill>
                  <a:srgbClr val="353637"/>
                </a:solidFill>
                <a:latin typeface="Times New Roman"/>
                <a:cs typeface="Times New Roman"/>
              </a:rPr>
              <a:t> </a:t>
            </a:r>
            <a:r>
              <a:rPr dirty="0">
                <a:solidFill>
                  <a:srgbClr val="353637"/>
                </a:solidFill>
                <a:latin typeface="Times New Roman"/>
                <a:cs typeface="Times New Roman"/>
              </a:rPr>
              <a:t>đoạn</a:t>
            </a:r>
            <a:r>
              <a:rPr spc="-25" dirty="0">
                <a:solidFill>
                  <a:srgbClr val="353637"/>
                </a:solidFill>
                <a:latin typeface="Times New Roman"/>
                <a:cs typeface="Times New Roman"/>
              </a:rPr>
              <a:t> </a:t>
            </a:r>
            <a:r>
              <a:rPr dirty="0">
                <a:solidFill>
                  <a:srgbClr val="353637"/>
                </a:solidFill>
                <a:latin typeface="Times New Roman"/>
                <a:cs typeface="Times New Roman"/>
              </a:rPr>
              <a:t>tuổi</a:t>
            </a:r>
            <a:r>
              <a:rPr spc="-20" dirty="0">
                <a:solidFill>
                  <a:srgbClr val="353637"/>
                </a:solidFill>
                <a:latin typeface="Times New Roman"/>
                <a:cs typeface="Times New Roman"/>
              </a:rPr>
              <a:t> </a:t>
            </a:r>
            <a:r>
              <a:rPr spc="-25" dirty="0" err="1">
                <a:solidFill>
                  <a:srgbClr val="353637"/>
                </a:solidFill>
                <a:latin typeface="Times New Roman"/>
                <a:cs typeface="Times New Roman"/>
              </a:rPr>
              <a:t>đó</a:t>
            </a:r>
            <a:r>
              <a:rPr spc="-25" dirty="0">
                <a:solidFill>
                  <a:srgbClr val="353637"/>
                </a:solidFill>
                <a:latin typeface="Times New Roman"/>
                <a:cs typeface="Times New Roman"/>
              </a:rPr>
              <a:t>.</a:t>
            </a:r>
            <a:endParaRPr dirty="0">
              <a:latin typeface="Times New Roman"/>
              <a:cs typeface="Times New Roman"/>
            </a:endParaRPr>
          </a:p>
          <a:p>
            <a:pPr marL="215265"/>
            <a:r>
              <a:rPr dirty="0">
                <a:solidFill>
                  <a:srgbClr val="353637"/>
                </a:solidFill>
                <a:latin typeface="Times New Roman"/>
                <a:cs typeface="Times New Roman"/>
              </a:rPr>
              <a:t>(ví</a:t>
            </a:r>
            <a:r>
              <a:rPr spc="-35" dirty="0">
                <a:solidFill>
                  <a:srgbClr val="353637"/>
                </a:solidFill>
                <a:latin typeface="Times New Roman"/>
                <a:cs typeface="Times New Roman"/>
              </a:rPr>
              <a:t> </a:t>
            </a:r>
            <a:r>
              <a:rPr dirty="0">
                <a:solidFill>
                  <a:srgbClr val="353637"/>
                </a:solidFill>
                <a:latin typeface="Times New Roman"/>
                <a:cs typeface="Times New Roman"/>
              </a:rPr>
              <a:t>dụ:</a:t>
            </a:r>
            <a:r>
              <a:rPr spc="-20" dirty="0">
                <a:solidFill>
                  <a:srgbClr val="353637"/>
                </a:solidFill>
                <a:latin typeface="Times New Roman"/>
                <a:cs typeface="Times New Roman"/>
              </a:rPr>
              <a:t> </a:t>
            </a:r>
            <a:r>
              <a:rPr dirty="0">
                <a:solidFill>
                  <a:srgbClr val="353637"/>
                </a:solidFill>
                <a:latin typeface="Times New Roman"/>
                <a:cs typeface="Times New Roman"/>
              </a:rPr>
              <a:t>một</a:t>
            </a:r>
            <a:r>
              <a:rPr spc="-5" dirty="0">
                <a:solidFill>
                  <a:srgbClr val="353637"/>
                </a:solidFill>
                <a:latin typeface="Times New Roman"/>
                <a:cs typeface="Times New Roman"/>
              </a:rPr>
              <a:t> </a:t>
            </a:r>
            <a:r>
              <a:rPr dirty="0">
                <a:solidFill>
                  <a:srgbClr val="353637"/>
                </a:solidFill>
                <a:latin typeface="Times New Roman"/>
                <a:cs typeface="Times New Roman"/>
              </a:rPr>
              <a:t>kỹ</a:t>
            </a:r>
            <a:r>
              <a:rPr spc="-10" dirty="0">
                <a:solidFill>
                  <a:srgbClr val="353637"/>
                </a:solidFill>
                <a:latin typeface="Times New Roman"/>
                <a:cs typeface="Times New Roman"/>
              </a:rPr>
              <a:t> </a:t>
            </a:r>
            <a:r>
              <a:rPr dirty="0">
                <a:solidFill>
                  <a:srgbClr val="353637"/>
                </a:solidFill>
                <a:latin typeface="Times New Roman"/>
                <a:cs typeface="Times New Roman"/>
              </a:rPr>
              <a:t>năng</a:t>
            </a:r>
            <a:r>
              <a:rPr spc="-20" dirty="0">
                <a:solidFill>
                  <a:srgbClr val="353637"/>
                </a:solidFill>
                <a:latin typeface="Times New Roman"/>
                <a:cs typeface="Times New Roman"/>
              </a:rPr>
              <a:t> </a:t>
            </a:r>
            <a:r>
              <a:rPr dirty="0">
                <a:solidFill>
                  <a:srgbClr val="353637"/>
                </a:solidFill>
                <a:latin typeface="Times New Roman"/>
                <a:cs typeface="Times New Roman"/>
              </a:rPr>
              <a:t>của</a:t>
            </a:r>
            <a:r>
              <a:rPr spc="-15" dirty="0">
                <a:solidFill>
                  <a:srgbClr val="353637"/>
                </a:solidFill>
                <a:latin typeface="Times New Roman"/>
                <a:cs typeface="Times New Roman"/>
              </a:rPr>
              <a:t> </a:t>
            </a:r>
            <a:r>
              <a:rPr dirty="0">
                <a:solidFill>
                  <a:srgbClr val="353637"/>
                </a:solidFill>
                <a:latin typeface="Times New Roman"/>
                <a:cs typeface="Times New Roman"/>
              </a:rPr>
              <a:t>12</a:t>
            </a:r>
            <a:r>
              <a:rPr spc="-10" dirty="0">
                <a:solidFill>
                  <a:srgbClr val="353637"/>
                </a:solidFill>
                <a:latin typeface="Times New Roman"/>
                <a:cs typeface="Times New Roman"/>
              </a:rPr>
              <a:t> </a:t>
            </a:r>
            <a:r>
              <a:rPr dirty="0">
                <a:solidFill>
                  <a:srgbClr val="353637"/>
                </a:solidFill>
                <a:latin typeface="Times New Roman"/>
                <a:cs typeface="Times New Roman"/>
              </a:rPr>
              <a:t>tháng</a:t>
            </a:r>
            <a:r>
              <a:rPr spc="-15" dirty="0">
                <a:solidFill>
                  <a:srgbClr val="353637"/>
                </a:solidFill>
                <a:latin typeface="Times New Roman"/>
                <a:cs typeface="Times New Roman"/>
              </a:rPr>
              <a:t> </a:t>
            </a:r>
            <a:r>
              <a:rPr dirty="0">
                <a:solidFill>
                  <a:srgbClr val="353637"/>
                </a:solidFill>
                <a:latin typeface="Times New Roman"/>
                <a:cs typeface="Times New Roman"/>
              </a:rPr>
              <a:t>dành</a:t>
            </a:r>
            <a:r>
              <a:rPr spc="-20" dirty="0">
                <a:solidFill>
                  <a:srgbClr val="353637"/>
                </a:solidFill>
                <a:latin typeface="Times New Roman"/>
                <a:cs typeface="Times New Roman"/>
              </a:rPr>
              <a:t> </a:t>
            </a:r>
            <a:r>
              <a:rPr dirty="0">
                <a:solidFill>
                  <a:srgbClr val="353637"/>
                </a:solidFill>
                <a:latin typeface="Times New Roman"/>
                <a:cs typeface="Times New Roman"/>
              </a:rPr>
              <a:t>cho</a:t>
            </a:r>
            <a:r>
              <a:rPr spc="-20" dirty="0">
                <a:solidFill>
                  <a:srgbClr val="353637"/>
                </a:solidFill>
                <a:latin typeface="Times New Roman"/>
                <a:cs typeface="Times New Roman"/>
              </a:rPr>
              <a:t> </a:t>
            </a:r>
            <a:r>
              <a:rPr dirty="0">
                <a:solidFill>
                  <a:srgbClr val="353637"/>
                </a:solidFill>
                <a:latin typeface="Times New Roman"/>
                <a:cs typeface="Times New Roman"/>
              </a:rPr>
              <a:t>trẻ</a:t>
            </a:r>
            <a:r>
              <a:rPr spc="-5" dirty="0">
                <a:solidFill>
                  <a:srgbClr val="353637"/>
                </a:solidFill>
                <a:latin typeface="Times New Roman"/>
                <a:cs typeface="Times New Roman"/>
              </a:rPr>
              <a:t> </a:t>
            </a:r>
            <a:r>
              <a:rPr dirty="0">
                <a:solidFill>
                  <a:srgbClr val="353637"/>
                </a:solidFill>
                <a:latin typeface="Times New Roman"/>
                <a:cs typeface="Times New Roman"/>
              </a:rPr>
              <a:t>12</a:t>
            </a:r>
            <a:r>
              <a:rPr spc="-10" dirty="0">
                <a:solidFill>
                  <a:srgbClr val="353637"/>
                </a:solidFill>
                <a:latin typeface="Times New Roman"/>
                <a:cs typeface="Times New Roman"/>
              </a:rPr>
              <a:t> </a:t>
            </a:r>
            <a:r>
              <a:rPr dirty="0">
                <a:solidFill>
                  <a:srgbClr val="353637"/>
                </a:solidFill>
                <a:latin typeface="Times New Roman"/>
                <a:cs typeface="Times New Roman"/>
              </a:rPr>
              <a:t>tháng</a:t>
            </a:r>
            <a:r>
              <a:rPr spc="-10" dirty="0">
                <a:solidFill>
                  <a:srgbClr val="353637"/>
                </a:solidFill>
                <a:latin typeface="Times New Roman"/>
                <a:cs typeface="Times New Roman"/>
              </a:rPr>
              <a:t> tuổi).</a:t>
            </a:r>
            <a:endParaRPr dirty="0">
              <a:latin typeface="Times New Roman"/>
              <a:cs typeface="Times New Roman"/>
            </a:endParaRPr>
          </a:p>
          <a:p>
            <a:pPr marL="329565" indent="-316865">
              <a:buSzPct val="103703"/>
              <a:buChar char="●"/>
              <a:tabLst>
                <a:tab pos="329565" algn="l"/>
              </a:tabLst>
            </a:pPr>
            <a:r>
              <a:rPr dirty="0">
                <a:solidFill>
                  <a:srgbClr val="353637"/>
                </a:solidFill>
                <a:latin typeface="Times New Roman"/>
                <a:cs typeface="Times New Roman"/>
              </a:rPr>
              <a:t>Cho</a:t>
            </a:r>
            <a:r>
              <a:rPr spc="-20" dirty="0">
                <a:solidFill>
                  <a:srgbClr val="353637"/>
                </a:solidFill>
                <a:latin typeface="Times New Roman"/>
                <a:cs typeface="Times New Roman"/>
              </a:rPr>
              <a:t> </a:t>
            </a:r>
            <a:r>
              <a:rPr dirty="0">
                <a:solidFill>
                  <a:srgbClr val="353637"/>
                </a:solidFill>
                <a:latin typeface="Times New Roman"/>
                <a:cs typeface="Times New Roman"/>
              </a:rPr>
              <a:t>trẻ</a:t>
            </a:r>
            <a:r>
              <a:rPr spc="-20" dirty="0">
                <a:solidFill>
                  <a:srgbClr val="353637"/>
                </a:solidFill>
                <a:latin typeface="Times New Roman"/>
                <a:cs typeface="Times New Roman"/>
              </a:rPr>
              <a:t> </a:t>
            </a:r>
            <a:r>
              <a:rPr dirty="0">
                <a:solidFill>
                  <a:srgbClr val="353637"/>
                </a:solidFill>
                <a:latin typeface="Times New Roman"/>
                <a:cs typeface="Times New Roman"/>
              </a:rPr>
              <a:t>thực hiện</a:t>
            </a:r>
            <a:r>
              <a:rPr spc="-30" dirty="0">
                <a:solidFill>
                  <a:srgbClr val="353637"/>
                </a:solidFill>
                <a:latin typeface="Times New Roman"/>
                <a:cs typeface="Times New Roman"/>
              </a:rPr>
              <a:t> </a:t>
            </a:r>
            <a:r>
              <a:rPr dirty="0">
                <a:solidFill>
                  <a:srgbClr val="353637"/>
                </a:solidFill>
                <a:latin typeface="Times New Roman"/>
                <a:cs typeface="Times New Roman"/>
              </a:rPr>
              <a:t>hành</a:t>
            </a:r>
            <a:r>
              <a:rPr spc="-20" dirty="0">
                <a:solidFill>
                  <a:srgbClr val="353637"/>
                </a:solidFill>
                <a:latin typeface="Times New Roman"/>
                <a:cs typeface="Times New Roman"/>
              </a:rPr>
              <a:t> </a:t>
            </a:r>
            <a:r>
              <a:rPr dirty="0">
                <a:solidFill>
                  <a:srgbClr val="353637"/>
                </a:solidFill>
                <a:latin typeface="Times New Roman"/>
                <a:cs typeface="Times New Roman"/>
              </a:rPr>
              <a:t>vi</a:t>
            </a:r>
            <a:r>
              <a:rPr spc="-15" dirty="0">
                <a:solidFill>
                  <a:srgbClr val="353637"/>
                </a:solidFill>
                <a:latin typeface="Times New Roman"/>
                <a:cs typeface="Times New Roman"/>
              </a:rPr>
              <a:t> </a:t>
            </a:r>
            <a:r>
              <a:rPr dirty="0">
                <a:solidFill>
                  <a:srgbClr val="353637"/>
                </a:solidFill>
                <a:latin typeface="Times New Roman"/>
                <a:cs typeface="Times New Roman"/>
              </a:rPr>
              <a:t>và</a:t>
            </a:r>
            <a:r>
              <a:rPr spc="-25" dirty="0">
                <a:solidFill>
                  <a:srgbClr val="353637"/>
                </a:solidFill>
                <a:latin typeface="Times New Roman"/>
                <a:cs typeface="Times New Roman"/>
              </a:rPr>
              <a:t> </a:t>
            </a:r>
            <a:r>
              <a:rPr dirty="0">
                <a:solidFill>
                  <a:srgbClr val="353637"/>
                </a:solidFill>
                <a:latin typeface="Times New Roman"/>
                <a:cs typeface="Times New Roman"/>
              </a:rPr>
              <a:t>chọn</a:t>
            </a:r>
            <a:r>
              <a:rPr spc="-30" dirty="0">
                <a:solidFill>
                  <a:srgbClr val="353637"/>
                </a:solidFill>
                <a:latin typeface="Times New Roman"/>
                <a:cs typeface="Times New Roman"/>
              </a:rPr>
              <a:t> </a:t>
            </a:r>
            <a:r>
              <a:rPr dirty="0">
                <a:solidFill>
                  <a:srgbClr val="353637"/>
                </a:solidFill>
                <a:latin typeface="Times New Roman"/>
                <a:cs typeface="Times New Roman"/>
              </a:rPr>
              <a:t>lựa cho</a:t>
            </a:r>
            <a:r>
              <a:rPr spc="-10" dirty="0">
                <a:solidFill>
                  <a:srgbClr val="353637"/>
                </a:solidFill>
                <a:latin typeface="Times New Roman"/>
                <a:cs typeface="Times New Roman"/>
              </a:rPr>
              <a:t> </a:t>
            </a:r>
            <a:r>
              <a:rPr dirty="0">
                <a:solidFill>
                  <a:srgbClr val="353637"/>
                </a:solidFill>
                <a:latin typeface="Times New Roman"/>
                <a:cs typeface="Times New Roman"/>
              </a:rPr>
              <a:t>câu</a:t>
            </a:r>
            <a:r>
              <a:rPr spc="-20" dirty="0">
                <a:solidFill>
                  <a:srgbClr val="353637"/>
                </a:solidFill>
                <a:latin typeface="Times New Roman"/>
                <a:cs typeface="Times New Roman"/>
              </a:rPr>
              <a:t> </a:t>
            </a:r>
            <a:r>
              <a:rPr dirty="0">
                <a:solidFill>
                  <a:srgbClr val="353637"/>
                </a:solidFill>
                <a:latin typeface="Times New Roman"/>
                <a:cs typeface="Times New Roman"/>
              </a:rPr>
              <a:t>trả</a:t>
            </a:r>
            <a:r>
              <a:rPr spc="-10" dirty="0">
                <a:solidFill>
                  <a:srgbClr val="353637"/>
                </a:solidFill>
                <a:latin typeface="Times New Roman"/>
                <a:cs typeface="Times New Roman"/>
              </a:rPr>
              <a:t> </a:t>
            </a:r>
            <a:r>
              <a:rPr dirty="0">
                <a:solidFill>
                  <a:srgbClr val="353637"/>
                </a:solidFill>
                <a:latin typeface="Times New Roman"/>
                <a:cs typeface="Times New Roman"/>
              </a:rPr>
              <a:t>lời:</a:t>
            </a:r>
            <a:r>
              <a:rPr spc="-15" dirty="0">
                <a:solidFill>
                  <a:srgbClr val="353637"/>
                </a:solidFill>
                <a:latin typeface="Times New Roman"/>
                <a:cs typeface="Times New Roman"/>
              </a:rPr>
              <a:t> </a:t>
            </a:r>
            <a:r>
              <a:rPr dirty="0">
                <a:solidFill>
                  <a:srgbClr val="353637"/>
                </a:solidFill>
                <a:latin typeface="Times New Roman"/>
                <a:cs typeface="Times New Roman"/>
              </a:rPr>
              <a:t>Có,</a:t>
            </a:r>
            <a:r>
              <a:rPr spc="-10" dirty="0">
                <a:solidFill>
                  <a:srgbClr val="353637"/>
                </a:solidFill>
                <a:latin typeface="Times New Roman"/>
                <a:cs typeface="Times New Roman"/>
              </a:rPr>
              <a:t> </a:t>
            </a:r>
            <a:r>
              <a:rPr dirty="0">
                <a:solidFill>
                  <a:srgbClr val="353637"/>
                </a:solidFill>
                <a:latin typeface="Times New Roman"/>
                <a:cs typeface="Times New Roman"/>
              </a:rPr>
              <a:t>Thỉnh</a:t>
            </a:r>
            <a:r>
              <a:rPr spc="-30" dirty="0">
                <a:solidFill>
                  <a:srgbClr val="353637"/>
                </a:solidFill>
                <a:latin typeface="Times New Roman"/>
                <a:cs typeface="Times New Roman"/>
              </a:rPr>
              <a:t> </a:t>
            </a:r>
            <a:r>
              <a:rPr dirty="0">
                <a:solidFill>
                  <a:srgbClr val="353637"/>
                </a:solidFill>
                <a:latin typeface="Times New Roman"/>
                <a:cs typeface="Times New Roman"/>
              </a:rPr>
              <a:t>thoảng,</a:t>
            </a:r>
            <a:r>
              <a:rPr spc="-50" dirty="0">
                <a:solidFill>
                  <a:srgbClr val="353637"/>
                </a:solidFill>
                <a:latin typeface="Times New Roman"/>
                <a:cs typeface="Times New Roman"/>
              </a:rPr>
              <a:t> </a:t>
            </a:r>
            <a:r>
              <a:rPr spc="-20" dirty="0">
                <a:solidFill>
                  <a:srgbClr val="353637"/>
                </a:solidFill>
                <a:latin typeface="Times New Roman"/>
                <a:cs typeface="Times New Roman"/>
              </a:rPr>
              <a:t>Chưa</a:t>
            </a:r>
            <a:endParaRPr dirty="0">
              <a:latin typeface="Times New Roman"/>
              <a:cs typeface="Times New Roman"/>
            </a:endParaRPr>
          </a:p>
          <a:p>
            <a:pPr marL="329565" indent="-316865">
              <a:buSzPct val="103703"/>
              <a:buChar char="●"/>
              <a:tabLst>
                <a:tab pos="329565" algn="l"/>
              </a:tabLst>
            </a:pPr>
            <a:r>
              <a:rPr dirty="0">
                <a:solidFill>
                  <a:srgbClr val="353637"/>
                </a:solidFill>
                <a:latin typeface="Times New Roman"/>
                <a:cs typeface="Times New Roman"/>
              </a:rPr>
              <a:t>Ngôn</a:t>
            </a:r>
            <a:r>
              <a:rPr spc="-35" dirty="0">
                <a:solidFill>
                  <a:srgbClr val="353637"/>
                </a:solidFill>
                <a:latin typeface="Times New Roman"/>
                <a:cs typeface="Times New Roman"/>
              </a:rPr>
              <a:t> </a:t>
            </a:r>
            <a:r>
              <a:rPr dirty="0">
                <a:solidFill>
                  <a:srgbClr val="353637"/>
                </a:solidFill>
                <a:latin typeface="Times New Roman"/>
                <a:cs typeface="Times New Roman"/>
              </a:rPr>
              <a:t>ngữ</a:t>
            </a:r>
            <a:r>
              <a:rPr spc="-25" dirty="0">
                <a:solidFill>
                  <a:srgbClr val="353637"/>
                </a:solidFill>
                <a:latin typeface="Times New Roman"/>
                <a:cs typeface="Times New Roman"/>
              </a:rPr>
              <a:t> </a:t>
            </a:r>
            <a:r>
              <a:rPr dirty="0">
                <a:solidFill>
                  <a:srgbClr val="353637"/>
                </a:solidFill>
                <a:latin typeface="Times New Roman"/>
                <a:cs typeface="Times New Roman"/>
              </a:rPr>
              <a:t>được</a:t>
            </a:r>
            <a:r>
              <a:rPr spc="-15" dirty="0">
                <a:solidFill>
                  <a:srgbClr val="353637"/>
                </a:solidFill>
                <a:latin typeface="Times New Roman"/>
                <a:cs typeface="Times New Roman"/>
              </a:rPr>
              <a:t> </a:t>
            </a:r>
            <a:r>
              <a:rPr dirty="0">
                <a:solidFill>
                  <a:srgbClr val="353637"/>
                </a:solidFill>
                <a:latin typeface="Times New Roman"/>
                <a:cs typeface="Times New Roman"/>
              </a:rPr>
              <a:t>viết</a:t>
            </a:r>
            <a:r>
              <a:rPr spc="-15" dirty="0">
                <a:solidFill>
                  <a:srgbClr val="353637"/>
                </a:solidFill>
                <a:latin typeface="Times New Roman"/>
                <a:cs typeface="Times New Roman"/>
              </a:rPr>
              <a:t> </a:t>
            </a:r>
            <a:r>
              <a:rPr dirty="0">
                <a:solidFill>
                  <a:srgbClr val="353637"/>
                </a:solidFill>
                <a:latin typeface="Times New Roman"/>
                <a:cs typeface="Times New Roman"/>
              </a:rPr>
              <a:t>cho</a:t>
            </a:r>
            <a:r>
              <a:rPr spc="-10" dirty="0">
                <a:solidFill>
                  <a:srgbClr val="353637"/>
                </a:solidFill>
                <a:latin typeface="Times New Roman"/>
                <a:cs typeface="Times New Roman"/>
              </a:rPr>
              <a:t> </a:t>
            </a:r>
            <a:r>
              <a:rPr dirty="0">
                <a:solidFill>
                  <a:srgbClr val="353637"/>
                </a:solidFill>
                <a:latin typeface="Times New Roman"/>
                <a:cs typeface="Times New Roman"/>
              </a:rPr>
              <a:t>người</a:t>
            </a:r>
            <a:r>
              <a:rPr spc="-25" dirty="0">
                <a:solidFill>
                  <a:srgbClr val="353637"/>
                </a:solidFill>
                <a:latin typeface="Times New Roman"/>
                <a:cs typeface="Times New Roman"/>
              </a:rPr>
              <a:t> </a:t>
            </a:r>
            <a:r>
              <a:rPr dirty="0">
                <a:solidFill>
                  <a:srgbClr val="353637"/>
                </a:solidFill>
                <a:latin typeface="Times New Roman"/>
                <a:cs typeface="Times New Roman"/>
              </a:rPr>
              <a:t>có</a:t>
            </a:r>
            <a:r>
              <a:rPr spc="-10" dirty="0">
                <a:solidFill>
                  <a:srgbClr val="353637"/>
                </a:solidFill>
                <a:latin typeface="Times New Roman"/>
                <a:cs typeface="Times New Roman"/>
              </a:rPr>
              <a:t> </a:t>
            </a:r>
            <a:r>
              <a:rPr dirty="0">
                <a:solidFill>
                  <a:srgbClr val="353637"/>
                </a:solidFill>
                <a:latin typeface="Times New Roman"/>
                <a:cs typeface="Times New Roman"/>
              </a:rPr>
              <a:t>trình</a:t>
            </a:r>
            <a:r>
              <a:rPr spc="-10" dirty="0">
                <a:solidFill>
                  <a:srgbClr val="353637"/>
                </a:solidFill>
                <a:latin typeface="Times New Roman"/>
                <a:cs typeface="Times New Roman"/>
              </a:rPr>
              <a:t> </a:t>
            </a:r>
            <a:r>
              <a:rPr dirty="0">
                <a:solidFill>
                  <a:srgbClr val="353637"/>
                </a:solidFill>
                <a:latin typeface="Times New Roman"/>
                <a:cs typeface="Times New Roman"/>
              </a:rPr>
              <a:t>độ</a:t>
            </a:r>
            <a:r>
              <a:rPr spc="-25" dirty="0">
                <a:solidFill>
                  <a:srgbClr val="353637"/>
                </a:solidFill>
                <a:latin typeface="Times New Roman"/>
                <a:cs typeface="Times New Roman"/>
              </a:rPr>
              <a:t> </a:t>
            </a:r>
            <a:r>
              <a:rPr dirty="0">
                <a:solidFill>
                  <a:srgbClr val="353637"/>
                </a:solidFill>
                <a:latin typeface="Times New Roman"/>
                <a:cs typeface="Times New Roman"/>
              </a:rPr>
              <a:t>đọc</a:t>
            </a:r>
            <a:r>
              <a:rPr spc="-20" dirty="0">
                <a:solidFill>
                  <a:srgbClr val="353637"/>
                </a:solidFill>
                <a:latin typeface="Times New Roman"/>
                <a:cs typeface="Times New Roman"/>
              </a:rPr>
              <a:t> </a:t>
            </a:r>
            <a:r>
              <a:rPr dirty="0">
                <a:solidFill>
                  <a:srgbClr val="353637"/>
                </a:solidFill>
                <a:latin typeface="Times New Roman"/>
                <a:cs typeface="Times New Roman"/>
              </a:rPr>
              <a:t>hiểu</a:t>
            </a:r>
            <a:r>
              <a:rPr spc="-15" dirty="0">
                <a:solidFill>
                  <a:srgbClr val="353637"/>
                </a:solidFill>
                <a:latin typeface="Times New Roman"/>
                <a:cs typeface="Times New Roman"/>
              </a:rPr>
              <a:t> </a:t>
            </a:r>
            <a:r>
              <a:rPr dirty="0">
                <a:solidFill>
                  <a:srgbClr val="353637"/>
                </a:solidFill>
                <a:latin typeface="Times New Roman"/>
                <a:cs typeface="Times New Roman"/>
              </a:rPr>
              <a:t>từ</a:t>
            </a:r>
            <a:r>
              <a:rPr spc="5" dirty="0">
                <a:solidFill>
                  <a:srgbClr val="353637"/>
                </a:solidFill>
                <a:latin typeface="Times New Roman"/>
                <a:cs typeface="Times New Roman"/>
              </a:rPr>
              <a:t> </a:t>
            </a:r>
            <a:r>
              <a:rPr dirty="0">
                <a:solidFill>
                  <a:srgbClr val="353637"/>
                </a:solidFill>
                <a:latin typeface="Times New Roman"/>
                <a:cs typeface="Times New Roman"/>
              </a:rPr>
              <a:t>lớp</a:t>
            </a:r>
            <a:r>
              <a:rPr spc="-5" dirty="0">
                <a:solidFill>
                  <a:srgbClr val="353637"/>
                </a:solidFill>
                <a:latin typeface="Times New Roman"/>
                <a:cs typeface="Times New Roman"/>
              </a:rPr>
              <a:t> </a:t>
            </a:r>
            <a:r>
              <a:rPr dirty="0">
                <a:solidFill>
                  <a:srgbClr val="353637"/>
                </a:solidFill>
                <a:latin typeface="Times New Roman"/>
                <a:cs typeface="Times New Roman"/>
              </a:rPr>
              <a:t>4</a:t>
            </a:r>
            <a:r>
              <a:rPr spc="-15" dirty="0">
                <a:solidFill>
                  <a:srgbClr val="353637"/>
                </a:solidFill>
                <a:latin typeface="Times New Roman"/>
                <a:cs typeface="Times New Roman"/>
              </a:rPr>
              <a:t> </a:t>
            </a:r>
            <a:r>
              <a:rPr dirty="0">
                <a:solidFill>
                  <a:srgbClr val="353637"/>
                </a:solidFill>
                <a:latin typeface="Times New Roman"/>
                <a:cs typeface="Times New Roman"/>
              </a:rPr>
              <a:t>–</a:t>
            </a:r>
            <a:r>
              <a:rPr spc="-15" dirty="0">
                <a:solidFill>
                  <a:srgbClr val="353637"/>
                </a:solidFill>
                <a:latin typeface="Times New Roman"/>
                <a:cs typeface="Times New Roman"/>
              </a:rPr>
              <a:t> </a:t>
            </a:r>
            <a:r>
              <a:rPr dirty="0">
                <a:solidFill>
                  <a:srgbClr val="353637"/>
                </a:solidFill>
                <a:latin typeface="Times New Roman"/>
                <a:cs typeface="Times New Roman"/>
              </a:rPr>
              <a:t>5 trở</a:t>
            </a:r>
            <a:r>
              <a:rPr spc="-15" dirty="0">
                <a:solidFill>
                  <a:srgbClr val="353637"/>
                </a:solidFill>
                <a:latin typeface="Times New Roman"/>
                <a:cs typeface="Times New Roman"/>
              </a:rPr>
              <a:t> </a:t>
            </a:r>
            <a:r>
              <a:rPr spc="-20" dirty="0">
                <a:solidFill>
                  <a:srgbClr val="353637"/>
                </a:solidFill>
                <a:latin typeface="Times New Roman"/>
                <a:cs typeface="Times New Roman"/>
              </a:rPr>
              <a:t>lên.</a:t>
            </a:r>
            <a:endParaRPr dirty="0">
              <a:latin typeface="Times New Roman"/>
              <a:cs typeface="Times New Roman"/>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Picture 2" descr="50+ Hình nền Powerpoint màu trắng, không gian sáng tạo">
            <a:extLst>
              <a:ext uri="{FF2B5EF4-FFF2-40B4-BE49-F238E27FC236}">
                <a16:creationId xmlns:a16="http://schemas.microsoft.com/office/drawing/2014/main" id="{025A132B-2B0C-6840-39D9-5B09DE7D54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5"/>
          <p:cNvSpPr txBox="1">
            <a:spLocks noGrp="1"/>
          </p:cNvSpPr>
          <p:nvPr>
            <p:ph type="title"/>
          </p:nvPr>
        </p:nvSpPr>
        <p:spPr>
          <a:xfrm>
            <a:off x="3124200" y="491726"/>
            <a:ext cx="2457450" cy="482600"/>
          </a:xfrm>
          <a:prstGeom prst="rect">
            <a:avLst/>
          </a:prstGeom>
        </p:spPr>
        <p:txBody>
          <a:bodyPr vert="horz" wrap="square" lIns="0" tIns="12700" rIns="0" bIns="0" rtlCol="0">
            <a:spAutoFit/>
          </a:bodyPr>
          <a:lstStyle/>
          <a:p>
            <a:pPr marL="12700">
              <a:lnSpc>
                <a:spcPct val="100000"/>
              </a:lnSpc>
              <a:spcBef>
                <a:spcPts val="100"/>
              </a:spcBef>
            </a:pPr>
            <a:r>
              <a:rPr sz="3000" spc="-25" dirty="0"/>
              <a:t>Các</a:t>
            </a:r>
            <a:r>
              <a:rPr sz="3000" spc="-210" dirty="0"/>
              <a:t> </a:t>
            </a:r>
            <a:r>
              <a:rPr sz="3000" spc="-100" dirty="0"/>
              <a:t>lĩnh</a:t>
            </a:r>
            <a:r>
              <a:rPr sz="3000" spc="-175" dirty="0"/>
              <a:t> </a:t>
            </a:r>
            <a:r>
              <a:rPr sz="3000" spc="-70" dirty="0"/>
              <a:t>vực</a:t>
            </a:r>
            <a:endParaRPr sz="3000" dirty="0"/>
          </a:p>
        </p:txBody>
      </p:sp>
      <p:sp>
        <p:nvSpPr>
          <p:cNvPr id="6" name="object 6"/>
          <p:cNvSpPr txBox="1"/>
          <p:nvPr/>
        </p:nvSpPr>
        <p:spPr>
          <a:xfrm>
            <a:off x="1295400" y="1501902"/>
            <a:ext cx="6781799" cy="3098925"/>
          </a:xfrm>
          <a:prstGeom prst="rect">
            <a:avLst/>
          </a:prstGeom>
        </p:spPr>
        <p:txBody>
          <a:bodyPr vert="horz" wrap="square" lIns="0" tIns="38735" rIns="0" bIns="0" rtlCol="0">
            <a:spAutoFit/>
          </a:bodyPr>
          <a:lstStyle/>
          <a:p>
            <a:pPr marL="329565" marR="5080" indent="-317500">
              <a:spcBef>
                <a:spcPts val="305"/>
              </a:spcBef>
              <a:buClr>
                <a:srgbClr val="353637"/>
              </a:buClr>
              <a:buSzPct val="93333"/>
              <a:buFont typeface="Times New Roman"/>
              <a:buChar char="●"/>
              <a:tabLst>
                <a:tab pos="329565" algn="l"/>
              </a:tabLst>
            </a:pPr>
            <a:r>
              <a:rPr i="1" dirty="0">
                <a:solidFill>
                  <a:schemeClr val="tx1"/>
                </a:solidFill>
                <a:latin typeface="Times New Roman" panose="02020603050405020304" pitchFamily="18" charset="0"/>
                <a:cs typeface="Times New Roman" panose="02020603050405020304" pitchFamily="18" charset="0"/>
              </a:rPr>
              <a:t>Giao</a:t>
            </a:r>
            <a:r>
              <a:rPr i="1" spc="-5" dirty="0">
                <a:solidFill>
                  <a:schemeClr val="tx1"/>
                </a:solidFill>
                <a:latin typeface="Times New Roman" panose="02020603050405020304" pitchFamily="18" charset="0"/>
                <a:cs typeface="Times New Roman" panose="02020603050405020304" pitchFamily="18" charset="0"/>
              </a:rPr>
              <a:t> </a:t>
            </a:r>
            <a:r>
              <a:rPr i="1" spc="-80" dirty="0">
                <a:solidFill>
                  <a:schemeClr val="tx1"/>
                </a:solidFill>
                <a:latin typeface="Times New Roman" panose="02020603050405020304" pitchFamily="18" charset="0"/>
                <a:cs typeface="Times New Roman" panose="02020603050405020304" pitchFamily="18" charset="0"/>
              </a:rPr>
              <a:t>tiếp:</a:t>
            </a:r>
            <a:r>
              <a:rPr i="1" spc="-50"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lĩnh</a:t>
            </a:r>
            <a:r>
              <a:rPr spc="-3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vực</a:t>
            </a:r>
            <a:r>
              <a:rPr spc="-5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này</a:t>
            </a:r>
            <a:r>
              <a:rPr spc="-50"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liên</a:t>
            </a:r>
            <a:r>
              <a:rPr spc="-5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quan</a:t>
            </a:r>
            <a:r>
              <a:rPr spc="-7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đến</a:t>
            </a:r>
            <a:r>
              <a:rPr spc="-3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những</a:t>
            </a:r>
            <a:r>
              <a:rPr spc="-45" dirty="0">
                <a:solidFill>
                  <a:schemeClr val="tx1"/>
                </a:solidFill>
                <a:latin typeface="Times New Roman" panose="02020603050405020304" pitchFamily="18" charset="0"/>
                <a:cs typeface="Times New Roman" panose="02020603050405020304" pitchFamily="18" charset="0"/>
              </a:rPr>
              <a:t> </a:t>
            </a:r>
            <a:r>
              <a:rPr spc="-90" dirty="0">
                <a:solidFill>
                  <a:schemeClr val="tx1"/>
                </a:solidFill>
                <a:latin typeface="Times New Roman" panose="02020603050405020304" pitchFamily="18" charset="0"/>
                <a:cs typeface="Times New Roman" panose="02020603050405020304" pitchFamily="18" charset="0"/>
              </a:rPr>
              <a:t>kĩ</a:t>
            </a:r>
            <a:r>
              <a:rPr spc="-4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năng</a:t>
            </a:r>
            <a:r>
              <a:rPr spc="-45"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ngôn </a:t>
            </a:r>
            <a:r>
              <a:rPr dirty="0">
                <a:solidFill>
                  <a:schemeClr val="tx1"/>
                </a:solidFill>
                <a:latin typeface="Times New Roman" panose="02020603050405020304" pitchFamily="18" charset="0"/>
                <a:cs typeface="Times New Roman" panose="02020603050405020304" pitchFamily="18" charset="0"/>
              </a:rPr>
              <a:t>ngữ</a:t>
            </a:r>
            <a:r>
              <a:rPr spc="70" dirty="0">
                <a:solidFill>
                  <a:schemeClr val="tx1"/>
                </a:solidFill>
                <a:latin typeface="Times New Roman" panose="02020603050405020304" pitchFamily="18" charset="0"/>
                <a:cs typeface="Times New Roman" panose="02020603050405020304" pitchFamily="18" charset="0"/>
              </a:rPr>
              <a:t> của</a:t>
            </a:r>
            <a:r>
              <a:rPr spc="-120" dirty="0">
                <a:solidFill>
                  <a:schemeClr val="tx1"/>
                </a:solidFill>
                <a:latin typeface="Times New Roman" panose="02020603050405020304" pitchFamily="18" charset="0"/>
                <a:cs typeface="Times New Roman" panose="02020603050405020304" pitchFamily="18" charset="0"/>
              </a:rPr>
              <a:t> </a:t>
            </a:r>
            <a:r>
              <a:rPr spc="-100" dirty="0">
                <a:solidFill>
                  <a:schemeClr val="tx1"/>
                </a:solidFill>
                <a:latin typeface="Times New Roman" panose="02020603050405020304" pitchFamily="18" charset="0"/>
                <a:cs typeface="Times New Roman" panose="02020603050405020304" pitchFamily="18" charset="0"/>
              </a:rPr>
              <a:t>trẻ,</a:t>
            </a:r>
            <a:r>
              <a:rPr spc="-125" dirty="0">
                <a:solidFill>
                  <a:schemeClr val="tx1"/>
                </a:solidFill>
                <a:latin typeface="Times New Roman" panose="02020603050405020304" pitchFamily="18" charset="0"/>
                <a:cs typeface="Times New Roman" panose="02020603050405020304" pitchFamily="18" charset="0"/>
              </a:rPr>
              <a:t> </a:t>
            </a:r>
            <a:r>
              <a:rPr spc="75" dirty="0">
                <a:solidFill>
                  <a:schemeClr val="tx1"/>
                </a:solidFill>
                <a:latin typeface="Times New Roman" panose="02020603050405020304" pitchFamily="18" charset="0"/>
                <a:cs typeface="Times New Roman" panose="02020603050405020304" pitchFamily="18" charset="0"/>
              </a:rPr>
              <a:t>bao</a:t>
            </a:r>
            <a:r>
              <a:rPr spc="-13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gồm</a:t>
            </a:r>
            <a:r>
              <a:rPr spc="-11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trẻ</a:t>
            </a:r>
            <a:r>
              <a:rPr spc="75" dirty="0">
                <a:solidFill>
                  <a:schemeClr val="tx1"/>
                </a:solidFill>
                <a:latin typeface="Times New Roman" panose="02020603050405020304" pitchFamily="18" charset="0"/>
                <a:cs typeface="Times New Roman" panose="02020603050405020304" pitchFamily="18" charset="0"/>
              </a:rPr>
              <a:t> </a:t>
            </a:r>
            <a:r>
              <a:rPr spc="85" dirty="0">
                <a:solidFill>
                  <a:schemeClr val="tx1"/>
                </a:solidFill>
                <a:latin typeface="Times New Roman" panose="02020603050405020304" pitchFamily="18" charset="0"/>
                <a:cs typeface="Times New Roman" panose="02020603050405020304" pitchFamily="18" charset="0"/>
              </a:rPr>
              <a:t>có</a:t>
            </a:r>
            <a:r>
              <a:rPr spc="-114"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thể</a:t>
            </a:r>
            <a:r>
              <a:rPr spc="8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nói</a:t>
            </a:r>
            <a:r>
              <a:rPr spc="-114"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gì</a:t>
            </a:r>
            <a:r>
              <a:rPr spc="-12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và</a:t>
            </a:r>
            <a:r>
              <a:rPr spc="-135" dirty="0">
                <a:solidFill>
                  <a:schemeClr val="tx1"/>
                </a:solidFill>
                <a:latin typeface="Times New Roman" panose="02020603050405020304" pitchFamily="18" charset="0"/>
                <a:cs typeface="Times New Roman" panose="02020603050405020304" pitchFamily="18" charset="0"/>
              </a:rPr>
              <a:t> </a:t>
            </a:r>
            <a:r>
              <a:rPr spc="85" dirty="0">
                <a:solidFill>
                  <a:schemeClr val="tx1"/>
                </a:solidFill>
                <a:latin typeface="Times New Roman" panose="02020603050405020304" pitchFamily="18" charset="0"/>
                <a:cs typeface="Times New Roman" panose="02020603050405020304" pitchFamily="18" charset="0"/>
              </a:rPr>
              <a:t>có</a:t>
            </a:r>
            <a:r>
              <a:rPr spc="-11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thể</a:t>
            </a:r>
            <a:r>
              <a:rPr spc="85" dirty="0">
                <a:solidFill>
                  <a:schemeClr val="tx1"/>
                </a:solidFill>
                <a:latin typeface="Times New Roman" panose="02020603050405020304" pitchFamily="18" charset="0"/>
                <a:cs typeface="Times New Roman" panose="02020603050405020304" pitchFamily="18" charset="0"/>
              </a:rPr>
              <a:t> </a:t>
            </a:r>
            <a:r>
              <a:rPr spc="-10" dirty="0">
                <a:solidFill>
                  <a:schemeClr val="tx1"/>
                </a:solidFill>
                <a:latin typeface="Times New Roman" panose="02020603050405020304" pitchFamily="18" charset="0"/>
                <a:cs typeface="Times New Roman" panose="02020603050405020304" pitchFamily="18" charset="0"/>
              </a:rPr>
              <a:t>hiểu</a:t>
            </a:r>
            <a:r>
              <a:rPr spc="-114" dirty="0">
                <a:solidFill>
                  <a:schemeClr val="tx1"/>
                </a:solidFill>
                <a:latin typeface="Times New Roman" panose="02020603050405020304" pitchFamily="18" charset="0"/>
                <a:cs typeface="Times New Roman" panose="02020603050405020304" pitchFamily="18" charset="0"/>
              </a:rPr>
              <a:t> </a:t>
            </a:r>
            <a:r>
              <a:rPr spc="-25" dirty="0">
                <a:solidFill>
                  <a:schemeClr val="tx1"/>
                </a:solidFill>
                <a:latin typeface="Times New Roman" panose="02020603050405020304" pitchFamily="18" charset="0"/>
                <a:cs typeface="Times New Roman" panose="02020603050405020304" pitchFamily="18" charset="0"/>
              </a:rPr>
              <a:t>gì.</a:t>
            </a:r>
            <a:endParaRPr dirty="0">
              <a:solidFill>
                <a:schemeClr val="tx1"/>
              </a:solidFill>
              <a:latin typeface="Times New Roman" panose="02020603050405020304" pitchFamily="18" charset="0"/>
              <a:cs typeface="Times New Roman" panose="02020603050405020304" pitchFamily="18" charset="0"/>
            </a:endParaRPr>
          </a:p>
          <a:p>
            <a:pPr marL="329565" indent="-316865">
              <a:buClr>
                <a:srgbClr val="353637"/>
              </a:buClr>
              <a:buSzPct val="93333"/>
              <a:buFont typeface="Times New Roman"/>
              <a:buChar char="●"/>
              <a:tabLst>
                <a:tab pos="329565" algn="l"/>
              </a:tabLst>
            </a:pPr>
            <a:r>
              <a:rPr i="1" dirty="0">
                <a:solidFill>
                  <a:schemeClr val="tx1"/>
                </a:solidFill>
                <a:latin typeface="Times New Roman" panose="02020603050405020304" pitchFamily="18" charset="0"/>
                <a:cs typeface="Times New Roman" panose="02020603050405020304" pitchFamily="18" charset="0"/>
              </a:rPr>
              <a:t>Vận</a:t>
            </a:r>
            <a:r>
              <a:rPr i="1" spc="-65" dirty="0">
                <a:solidFill>
                  <a:schemeClr val="tx1"/>
                </a:solidFill>
                <a:latin typeface="Times New Roman" panose="02020603050405020304" pitchFamily="18" charset="0"/>
                <a:cs typeface="Times New Roman" panose="02020603050405020304" pitchFamily="18" charset="0"/>
              </a:rPr>
              <a:t> </a:t>
            </a:r>
            <a:r>
              <a:rPr i="1" dirty="0">
                <a:solidFill>
                  <a:schemeClr val="tx1"/>
                </a:solidFill>
                <a:latin typeface="Times New Roman" panose="02020603050405020304" pitchFamily="18" charset="0"/>
                <a:cs typeface="Times New Roman" panose="02020603050405020304" pitchFamily="18" charset="0"/>
              </a:rPr>
              <a:t>động</a:t>
            </a:r>
            <a:r>
              <a:rPr i="1" spc="-45" dirty="0">
                <a:solidFill>
                  <a:schemeClr val="tx1"/>
                </a:solidFill>
                <a:latin typeface="Times New Roman" panose="02020603050405020304" pitchFamily="18" charset="0"/>
                <a:cs typeface="Times New Roman" panose="02020603050405020304" pitchFamily="18" charset="0"/>
              </a:rPr>
              <a:t> </a:t>
            </a:r>
            <a:r>
              <a:rPr i="1" spc="-95" dirty="0">
                <a:solidFill>
                  <a:schemeClr val="tx1"/>
                </a:solidFill>
                <a:latin typeface="Times New Roman" panose="02020603050405020304" pitchFamily="18" charset="0"/>
                <a:cs typeface="Times New Roman" panose="02020603050405020304" pitchFamily="18" charset="0"/>
              </a:rPr>
              <a:t>thô:</a:t>
            </a:r>
            <a:r>
              <a:rPr i="1" spc="-110"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lĩnh</a:t>
            </a:r>
            <a:r>
              <a:rPr spc="-9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vực</a:t>
            </a:r>
            <a:r>
              <a:rPr spc="-114"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này</a:t>
            </a:r>
            <a:r>
              <a:rPr spc="-105"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liên</a:t>
            </a:r>
            <a:r>
              <a:rPr spc="-105" dirty="0">
                <a:solidFill>
                  <a:schemeClr val="tx1"/>
                </a:solidFill>
                <a:latin typeface="Times New Roman" panose="02020603050405020304" pitchFamily="18" charset="0"/>
                <a:cs typeface="Times New Roman" panose="02020603050405020304" pitchFamily="18" charset="0"/>
              </a:rPr>
              <a:t> </a:t>
            </a:r>
            <a:r>
              <a:rPr spc="50" dirty="0">
                <a:solidFill>
                  <a:schemeClr val="tx1"/>
                </a:solidFill>
                <a:latin typeface="Times New Roman" panose="02020603050405020304" pitchFamily="18" charset="0"/>
                <a:cs typeface="Times New Roman" panose="02020603050405020304" pitchFamily="18" charset="0"/>
              </a:rPr>
              <a:t>quan</a:t>
            </a:r>
            <a:r>
              <a:rPr spc="-12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đến</a:t>
            </a:r>
            <a:r>
              <a:rPr spc="-9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việc</a:t>
            </a:r>
            <a:r>
              <a:rPr spc="-10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trẻ</a:t>
            </a:r>
            <a:r>
              <a:rPr spc="8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sử</a:t>
            </a:r>
            <a:r>
              <a:rPr spc="95"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dụng</a:t>
            </a:r>
            <a:endParaRPr dirty="0">
              <a:solidFill>
                <a:schemeClr val="tx1"/>
              </a:solidFill>
              <a:latin typeface="Times New Roman" panose="02020603050405020304" pitchFamily="18" charset="0"/>
              <a:cs typeface="Times New Roman" panose="02020603050405020304" pitchFamily="18" charset="0"/>
            </a:endParaRPr>
          </a:p>
          <a:p>
            <a:pPr marL="329565"/>
            <a:r>
              <a:rPr dirty="0">
                <a:solidFill>
                  <a:schemeClr val="tx1"/>
                </a:solidFill>
                <a:latin typeface="Times New Roman" panose="02020603050405020304" pitchFamily="18" charset="0"/>
                <a:cs typeface="Times New Roman" panose="02020603050405020304" pitchFamily="18" charset="0"/>
              </a:rPr>
              <a:t>và</a:t>
            </a:r>
            <a:r>
              <a:rPr spc="-12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phối</a:t>
            </a:r>
            <a:r>
              <a:rPr spc="-9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hợp</a:t>
            </a:r>
            <a:r>
              <a:rPr spc="-11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tay</a:t>
            </a:r>
            <a:r>
              <a:rPr spc="-10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và</a:t>
            </a:r>
            <a:r>
              <a:rPr spc="-114" dirty="0">
                <a:solidFill>
                  <a:schemeClr val="tx1"/>
                </a:solidFill>
                <a:latin typeface="Times New Roman" panose="02020603050405020304" pitchFamily="18" charset="0"/>
                <a:cs typeface="Times New Roman" panose="02020603050405020304" pitchFamily="18" charset="0"/>
              </a:rPr>
              <a:t> </a:t>
            </a:r>
            <a:r>
              <a:rPr spc="60" dirty="0">
                <a:solidFill>
                  <a:schemeClr val="tx1"/>
                </a:solidFill>
                <a:latin typeface="Times New Roman" panose="02020603050405020304" pitchFamily="18" charset="0"/>
                <a:cs typeface="Times New Roman" panose="02020603050405020304" pitchFamily="18" charset="0"/>
              </a:rPr>
              <a:t>chân</a:t>
            </a:r>
            <a:r>
              <a:rPr spc="-114" dirty="0">
                <a:solidFill>
                  <a:schemeClr val="tx1"/>
                </a:solidFill>
                <a:latin typeface="Times New Roman" panose="02020603050405020304" pitchFamily="18" charset="0"/>
                <a:cs typeface="Times New Roman" panose="02020603050405020304" pitchFamily="18" charset="0"/>
              </a:rPr>
              <a:t> </a:t>
            </a:r>
            <a:r>
              <a:rPr spc="70" dirty="0">
                <a:solidFill>
                  <a:schemeClr val="tx1"/>
                </a:solidFill>
                <a:latin typeface="Times New Roman" panose="02020603050405020304" pitchFamily="18" charset="0"/>
                <a:cs typeface="Times New Roman" panose="02020603050405020304" pitchFamily="18" charset="0"/>
              </a:rPr>
              <a:t>của</a:t>
            </a:r>
            <a:r>
              <a:rPr spc="-10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trẻ</a:t>
            </a:r>
            <a:r>
              <a:rPr spc="85" dirty="0">
                <a:solidFill>
                  <a:schemeClr val="tx1"/>
                </a:solidFill>
                <a:latin typeface="Times New Roman" panose="02020603050405020304" pitchFamily="18" charset="0"/>
                <a:cs typeface="Times New Roman" panose="02020603050405020304" pitchFamily="18" charset="0"/>
              </a:rPr>
              <a:t> </a:t>
            </a:r>
            <a:r>
              <a:rPr spc="-55" dirty="0">
                <a:solidFill>
                  <a:schemeClr val="tx1"/>
                </a:solidFill>
                <a:latin typeface="Times New Roman" panose="02020603050405020304" pitchFamily="18" charset="0"/>
                <a:cs typeface="Times New Roman" panose="02020603050405020304" pitchFamily="18" charset="0"/>
              </a:rPr>
              <a:t>khi</a:t>
            </a:r>
            <a:r>
              <a:rPr spc="-8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di</a:t>
            </a:r>
            <a:r>
              <a:rPr spc="-10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chuyển</a:t>
            </a:r>
            <a:r>
              <a:rPr spc="-8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và</a:t>
            </a:r>
            <a:r>
              <a:rPr spc="-120"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chơi</a:t>
            </a:r>
            <a:endParaRPr dirty="0">
              <a:solidFill>
                <a:schemeClr val="tx1"/>
              </a:solidFill>
              <a:latin typeface="Times New Roman" panose="02020603050405020304" pitchFamily="18" charset="0"/>
              <a:cs typeface="Times New Roman" panose="02020603050405020304" pitchFamily="18" charset="0"/>
            </a:endParaRPr>
          </a:p>
          <a:p>
            <a:pPr marL="329565"/>
            <a:r>
              <a:rPr spc="-20" dirty="0">
                <a:solidFill>
                  <a:schemeClr val="tx1"/>
                </a:solidFill>
                <a:latin typeface="Times New Roman" panose="02020603050405020304" pitchFamily="18" charset="0"/>
                <a:cs typeface="Times New Roman" panose="02020603050405020304" pitchFamily="18" charset="0"/>
              </a:rPr>
              <a:t>đùa.</a:t>
            </a:r>
            <a:endParaRPr dirty="0">
              <a:solidFill>
                <a:schemeClr val="tx1"/>
              </a:solidFill>
              <a:latin typeface="Times New Roman" panose="02020603050405020304" pitchFamily="18" charset="0"/>
              <a:cs typeface="Times New Roman" panose="02020603050405020304" pitchFamily="18" charset="0"/>
            </a:endParaRPr>
          </a:p>
          <a:p>
            <a:pPr marL="329565" marR="37465" indent="-317500" algn="just">
              <a:spcBef>
                <a:spcPts val="110"/>
              </a:spcBef>
              <a:buClr>
                <a:srgbClr val="353637"/>
              </a:buClr>
              <a:buSzPct val="93333"/>
              <a:buFont typeface="Times New Roman"/>
              <a:buChar char="●"/>
              <a:tabLst>
                <a:tab pos="329565" algn="l"/>
              </a:tabLst>
            </a:pPr>
            <a:r>
              <a:rPr i="1" dirty="0">
                <a:solidFill>
                  <a:schemeClr val="tx1"/>
                </a:solidFill>
                <a:latin typeface="Times New Roman" panose="02020603050405020304" pitchFamily="18" charset="0"/>
                <a:cs typeface="Times New Roman" panose="02020603050405020304" pitchFamily="18" charset="0"/>
              </a:rPr>
              <a:t>Vận</a:t>
            </a:r>
            <a:r>
              <a:rPr i="1" spc="-40" dirty="0">
                <a:solidFill>
                  <a:schemeClr val="tx1"/>
                </a:solidFill>
                <a:latin typeface="Times New Roman" panose="02020603050405020304" pitchFamily="18" charset="0"/>
                <a:cs typeface="Times New Roman" panose="02020603050405020304" pitchFamily="18" charset="0"/>
              </a:rPr>
              <a:t> </a:t>
            </a:r>
            <a:r>
              <a:rPr i="1" dirty="0">
                <a:solidFill>
                  <a:schemeClr val="tx1"/>
                </a:solidFill>
                <a:latin typeface="Times New Roman" panose="02020603050405020304" pitchFamily="18" charset="0"/>
                <a:cs typeface="Times New Roman" panose="02020603050405020304" pitchFamily="18" charset="0"/>
              </a:rPr>
              <a:t>động </a:t>
            </a:r>
            <a:r>
              <a:rPr i="1" spc="-110" dirty="0">
                <a:solidFill>
                  <a:schemeClr val="tx1"/>
                </a:solidFill>
                <a:latin typeface="Times New Roman" panose="02020603050405020304" pitchFamily="18" charset="0"/>
                <a:cs typeface="Times New Roman" panose="02020603050405020304" pitchFamily="18" charset="0"/>
              </a:rPr>
              <a:t>tinh:</a:t>
            </a:r>
            <a:r>
              <a:rPr i="1" spc="-20" dirty="0">
                <a:solidFill>
                  <a:schemeClr val="tx1"/>
                </a:solidFill>
                <a:latin typeface="Times New Roman" panose="02020603050405020304" pitchFamily="18" charset="0"/>
                <a:cs typeface="Times New Roman" panose="02020603050405020304" pitchFamily="18" charset="0"/>
              </a:rPr>
              <a:t> </a:t>
            </a:r>
            <a:r>
              <a:rPr spc="-25" dirty="0">
                <a:solidFill>
                  <a:schemeClr val="tx1"/>
                </a:solidFill>
                <a:latin typeface="Times New Roman" panose="02020603050405020304" pitchFamily="18" charset="0"/>
                <a:cs typeface="Times New Roman" panose="02020603050405020304" pitchFamily="18" charset="0"/>
              </a:rPr>
              <a:t>lĩnh</a:t>
            </a:r>
            <a:r>
              <a:rPr spc="-5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vực</a:t>
            </a:r>
            <a:r>
              <a:rPr spc="-6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này</a:t>
            </a:r>
            <a:r>
              <a:rPr spc="-60"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liên</a:t>
            </a:r>
            <a:r>
              <a:rPr spc="-6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quan</a:t>
            </a:r>
            <a:r>
              <a:rPr spc="-6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đến</a:t>
            </a:r>
            <a:r>
              <a:rPr spc="-5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sự</a:t>
            </a:r>
            <a:r>
              <a:rPr spc="140" dirty="0">
                <a:solidFill>
                  <a:schemeClr val="tx1"/>
                </a:solidFill>
                <a:latin typeface="Times New Roman" panose="02020603050405020304" pitchFamily="18" charset="0"/>
                <a:cs typeface="Times New Roman" panose="02020603050405020304" pitchFamily="18" charset="0"/>
              </a:rPr>
              <a:t> </a:t>
            </a:r>
            <a:r>
              <a:rPr spc="-25" dirty="0">
                <a:solidFill>
                  <a:schemeClr val="tx1"/>
                </a:solidFill>
                <a:latin typeface="Times New Roman" panose="02020603050405020304" pitchFamily="18" charset="0"/>
                <a:cs typeface="Times New Roman" panose="02020603050405020304" pitchFamily="18" charset="0"/>
              </a:rPr>
              <a:t>vận</a:t>
            </a:r>
            <a:r>
              <a:rPr spc="-5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động</a:t>
            </a:r>
            <a:r>
              <a:rPr spc="-50" dirty="0">
                <a:solidFill>
                  <a:schemeClr val="tx1"/>
                </a:solidFill>
                <a:latin typeface="Times New Roman" panose="02020603050405020304" pitchFamily="18" charset="0"/>
                <a:cs typeface="Times New Roman" panose="02020603050405020304" pitchFamily="18" charset="0"/>
              </a:rPr>
              <a:t> </a:t>
            </a:r>
            <a:r>
              <a:rPr spc="-25" dirty="0">
                <a:solidFill>
                  <a:schemeClr val="tx1"/>
                </a:solidFill>
                <a:latin typeface="Times New Roman" panose="02020603050405020304" pitchFamily="18" charset="0"/>
                <a:cs typeface="Times New Roman" panose="02020603050405020304" pitchFamily="18" charset="0"/>
              </a:rPr>
              <a:t>và </a:t>
            </a:r>
            <a:r>
              <a:rPr dirty="0">
                <a:solidFill>
                  <a:schemeClr val="tx1"/>
                </a:solidFill>
                <a:latin typeface="Times New Roman" panose="02020603050405020304" pitchFamily="18" charset="0"/>
                <a:cs typeface="Times New Roman" panose="02020603050405020304" pitchFamily="18" charset="0"/>
              </a:rPr>
              <a:t>phối</a:t>
            </a:r>
            <a:r>
              <a:rPr spc="-8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hợp</a:t>
            </a:r>
            <a:r>
              <a:rPr spc="-90" dirty="0">
                <a:solidFill>
                  <a:schemeClr val="tx1"/>
                </a:solidFill>
                <a:latin typeface="Times New Roman" panose="02020603050405020304" pitchFamily="18" charset="0"/>
                <a:cs typeface="Times New Roman" panose="02020603050405020304" pitchFamily="18" charset="0"/>
              </a:rPr>
              <a:t> </a:t>
            </a:r>
            <a:r>
              <a:rPr spc="70" dirty="0">
                <a:solidFill>
                  <a:schemeClr val="tx1"/>
                </a:solidFill>
                <a:latin typeface="Times New Roman" panose="02020603050405020304" pitchFamily="18" charset="0"/>
                <a:cs typeface="Times New Roman" panose="02020603050405020304" pitchFamily="18" charset="0"/>
              </a:rPr>
              <a:t>của</a:t>
            </a:r>
            <a:r>
              <a:rPr spc="-9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hai</a:t>
            </a:r>
            <a:r>
              <a:rPr spc="-90" dirty="0">
                <a:solidFill>
                  <a:schemeClr val="tx1"/>
                </a:solidFill>
                <a:latin typeface="Times New Roman" panose="02020603050405020304" pitchFamily="18" charset="0"/>
                <a:cs typeface="Times New Roman" panose="02020603050405020304" pitchFamily="18" charset="0"/>
              </a:rPr>
              <a:t> </a:t>
            </a:r>
            <a:r>
              <a:rPr spc="65" dirty="0">
                <a:solidFill>
                  <a:schemeClr val="tx1"/>
                </a:solidFill>
                <a:latin typeface="Times New Roman" panose="02020603050405020304" pitchFamily="18" charset="0"/>
                <a:cs typeface="Times New Roman" panose="02020603050405020304" pitchFamily="18" charset="0"/>
              </a:rPr>
              <a:t>bàn</a:t>
            </a:r>
            <a:r>
              <a:rPr spc="-9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tay</a:t>
            </a:r>
            <a:r>
              <a:rPr spc="-10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và</a:t>
            </a:r>
            <a:r>
              <a:rPr spc="-85" dirty="0">
                <a:solidFill>
                  <a:schemeClr val="tx1"/>
                </a:solidFill>
                <a:latin typeface="Times New Roman" panose="02020603050405020304" pitchFamily="18" charset="0"/>
                <a:cs typeface="Times New Roman" panose="02020603050405020304" pitchFamily="18" charset="0"/>
              </a:rPr>
              <a:t> </a:t>
            </a:r>
            <a:r>
              <a:rPr spc="114" dirty="0">
                <a:solidFill>
                  <a:schemeClr val="tx1"/>
                </a:solidFill>
                <a:latin typeface="Times New Roman" panose="02020603050405020304" pitchFamily="18" charset="0"/>
                <a:cs typeface="Times New Roman" panose="02020603050405020304" pitchFamily="18" charset="0"/>
              </a:rPr>
              <a:t>các</a:t>
            </a:r>
            <a:r>
              <a:rPr spc="-10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ngón</a:t>
            </a:r>
            <a:r>
              <a:rPr spc="-8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tay</a:t>
            </a:r>
            <a:r>
              <a:rPr spc="-90" dirty="0">
                <a:solidFill>
                  <a:schemeClr val="tx1"/>
                </a:solidFill>
                <a:latin typeface="Times New Roman" panose="02020603050405020304" pitchFamily="18" charset="0"/>
                <a:cs typeface="Times New Roman" panose="02020603050405020304" pitchFamily="18" charset="0"/>
              </a:rPr>
              <a:t> </a:t>
            </a:r>
            <a:r>
              <a:rPr spc="70" dirty="0">
                <a:solidFill>
                  <a:schemeClr val="tx1"/>
                </a:solidFill>
                <a:latin typeface="Times New Roman" panose="02020603050405020304" pitchFamily="18" charset="0"/>
                <a:cs typeface="Times New Roman" panose="02020603050405020304" pitchFamily="18" charset="0"/>
              </a:rPr>
              <a:t>của</a:t>
            </a:r>
            <a:r>
              <a:rPr spc="-90"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trẻ.</a:t>
            </a:r>
            <a:endParaRPr dirty="0">
              <a:solidFill>
                <a:schemeClr val="tx1"/>
              </a:solidFill>
              <a:latin typeface="Times New Roman" panose="02020603050405020304" pitchFamily="18" charset="0"/>
              <a:cs typeface="Times New Roman" panose="02020603050405020304" pitchFamily="18" charset="0"/>
            </a:endParaRPr>
          </a:p>
          <a:p>
            <a:pPr marL="329565" marR="109855" indent="-317500" algn="just">
              <a:buClr>
                <a:srgbClr val="353637"/>
              </a:buClr>
              <a:buSzPct val="93333"/>
              <a:buFont typeface="Times New Roman"/>
              <a:buChar char="●"/>
              <a:tabLst>
                <a:tab pos="329565" algn="l"/>
              </a:tabLst>
            </a:pPr>
            <a:r>
              <a:rPr i="1" spc="-20" dirty="0">
                <a:solidFill>
                  <a:schemeClr val="tx1"/>
                </a:solidFill>
                <a:latin typeface="Times New Roman" panose="02020603050405020304" pitchFamily="18" charset="0"/>
                <a:cs typeface="Times New Roman" panose="02020603050405020304" pitchFamily="18" charset="0"/>
              </a:rPr>
              <a:t>Giải</a:t>
            </a:r>
            <a:r>
              <a:rPr i="1" spc="-114" dirty="0">
                <a:solidFill>
                  <a:schemeClr val="tx1"/>
                </a:solidFill>
                <a:latin typeface="Times New Roman" panose="02020603050405020304" pitchFamily="18" charset="0"/>
                <a:cs typeface="Times New Roman" panose="02020603050405020304" pitchFamily="18" charset="0"/>
              </a:rPr>
              <a:t> </a:t>
            </a:r>
            <a:r>
              <a:rPr i="1" dirty="0">
                <a:solidFill>
                  <a:schemeClr val="tx1"/>
                </a:solidFill>
                <a:latin typeface="Times New Roman" panose="02020603050405020304" pitchFamily="18" charset="0"/>
                <a:cs typeface="Times New Roman" panose="02020603050405020304" pitchFamily="18" charset="0"/>
              </a:rPr>
              <a:t>quyết</a:t>
            </a:r>
            <a:r>
              <a:rPr i="1" spc="-10" dirty="0">
                <a:solidFill>
                  <a:schemeClr val="tx1"/>
                </a:solidFill>
                <a:latin typeface="Times New Roman" panose="02020603050405020304" pitchFamily="18" charset="0"/>
                <a:cs typeface="Times New Roman" panose="02020603050405020304" pitchFamily="18" charset="0"/>
              </a:rPr>
              <a:t> vấn</a:t>
            </a:r>
            <a:r>
              <a:rPr i="1" spc="-5" dirty="0">
                <a:solidFill>
                  <a:schemeClr val="tx1"/>
                </a:solidFill>
                <a:latin typeface="Times New Roman" panose="02020603050405020304" pitchFamily="18" charset="0"/>
                <a:cs typeface="Times New Roman" panose="02020603050405020304" pitchFamily="18" charset="0"/>
              </a:rPr>
              <a:t> </a:t>
            </a:r>
            <a:r>
              <a:rPr i="1" spc="-150" dirty="0">
                <a:solidFill>
                  <a:schemeClr val="tx1"/>
                </a:solidFill>
                <a:latin typeface="Times New Roman" panose="02020603050405020304" pitchFamily="18" charset="0"/>
                <a:cs typeface="Times New Roman" panose="02020603050405020304" pitchFamily="18" charset="0"/>
              </a:rPr>
              <a:t>đề:</a:t>
            </a:r>
            <a:r>
              <a:rPr i="1" spc="15" dirty="0">
                <a:solidFill>
                  <a:schemeClr val="tx1"/>
                </a:solidFill>
                <a:latin typeface="Times New Roman" panose="02020603050405020304" pitchFamily="18" charset="0"/>
                <a:cs typeface="Times New Roman" panose="02020603050405020304" pitchFamily="18" charset="0"/>
              </a:rPr>
              <a:t> </a:t>
            </a:r>
            <a:r>
              <a:rPr spc="-25" dirty="0">
                <a:solidFill>
                  <a:schemeClr val="tx1"/>
                </a:solidFill>
                <a:latin typeface="Times New Roman" panose="02020603050405020304" pitchFamily="18" charset="0"/>
                <a:cs typeface="Times New Roman" panose="02020603050405020304" pitchFamily="18" charset="0"/>
              </a:rPr>
              <a:t>lĩnh</a:t>
            </a:r>
            <a:r>
              <a:rPr spc="-4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vực</a:t>
            </a:r>
            <a:r>
              <a:rPr spc="-6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này</a:t>
            </a:r>
            <a:r>
              <a:rPr spc="-55"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liên</a:t>
            </a:r>
            <a:r>
              <a:rPr spc="-6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quan</a:t>
            </a:r>
            <a:r>
              <a:rPr spc="-5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đến</a:t>
            </a:r>
            <a:r>
              <a:rPr spc="-50" dirty="0">
                <a:solidFill>
                  <a:schemeClr val="tx1"/>
                </a:solidFill>
                <a:latin typeface="Times New Roman" panose="02020603050405020304" pitchFamily="18" charset="0"/>
                <a:cs typeface="Times New Roman" panose="02020603050405020304" pitchFamily="18" charset="0"/>
              </a:rPr>
              <a:t> </a:t>
            </a:r>
            <a:r>
              <a:rPr spc="-170" dirty="0">
                <a:solidFill>
                  <a:schemeClr val="tx1"/>
                </a:solidFill>
                <a:latin typeface="Times New Roman" panose="02020603050405020304" pitchFamily="18" charset="0"/>
                <a:cs typeface="Times New Roman" panose="02020603050405020304" pitchFamily="18" charset="0"/>
              </a:rPr>
              <a:t>kĩ</a:t>
            </a:r>
            <a:r>
              <a:rPr spc="4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năng</a:t>
            </a:r>
            <a:r>
              <a:rPr spc="-55"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giải </a:t>
            </a:r>
            <a:r>
              <a:rPr spc="-10" dirty="0">
                <a:solidFill>
                  <a:schemeClr val="tx1"/>
                </a:solidFill>
                <a:latin typeface="Times New Roman" panose="02020603050405020304" pitchFamily="18" charset="0"/>
                <a:cs typeface="Times New Roman" panose="02020603050405020304" pitchFamily="18" charset="0"/>
              </a:rPr>
              <a:t>quyết</a:t>
            </a:r>
            <a:r>
              <a:rPr spc="-125" dirty="0">
                <a:solidFill>
                  <a:schemeClr val="tx1"/>
                </a:solidFill>
                <a:latin typeface="Times New Roman" panose="02020603050405020304" pitchFamily="18" charset="0"/>
                <a:cs typeface="Times New Roman" panose="02020603050405020304" pitchFamily="18" charset="0"/>
              </a:rPr>
              <a:t> </a:t>
            </a:r>
            <a:r>
              <a:rPr spc="-35" dirty="0">
                <a:solidFill>
                  <a:schemeClr val="tx1"/>
                </a:solidFill>
                <a:latin typeface="Times New Roman" panose="02020603050405020304" pitchFamily="18" charset="0"/>
                <a:cs typeface="Times New Roman" panose="02020603050405020304" pitchFamily="18" charset="0"/>
              </a:rPr>
              <a:t>vấn</a:t>
            </a:r>
            <a:r>
              <a:rPr spc="-9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đề</a:t>
            </a:r>
            <a:r>
              <a:rPr spc="55" dirty="0">
                <a:solidFill>
                  <a:schemeClr val="tx1"/>
                </a:solidFill>
                <a:latin typeface="Times New Roman" panose="02020603050405020304" pitchFamily="18" charset="0"/>
                <a:cs typeface="Times New Roman" panose="02020603050405020304" pitchFamily="18" charset="0"/>
              </a:rPr>
              <a:t> </a:t>
            </a:r>
            <a:r>
              <a:rPr spc="70" dirty="0">
                <a:solidFill>
                  <a:schemeClr val="tx1"/>
                </a:solidFill>
                <a:latin typeface="Times New Roman" panose="02020603050405020304" pitchFamily="18" charset="0"/>
                <a:cs typeface="Times New Roman" panose="02020603050405020304" pitchFamily="18" charset="0"/>
              </a:rPr>
              <a:t>của</a:t>
            </a:r>
            <a:r>
              <a:rPr spc="-114"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trẻ</a:t>
            </a:r>
            <a:r>
              <a:rPr spc="8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và</a:t>
            </a:r>
            <a:r>
              <a:rPr spc="-114" dirty="0">
                <a:solidFill>
                  <a:schemeClr val="tx1"/>
                </a:solidFill>
                <a:latin typeface="Times New Roman" panose="02020603050405020304" pitchFamily="18" charset="0"/>
                <a:cs typeface="Times New Roman" panose="02020603050405020304" pitchFamily="18" charset="0"/>
              </a:rPr>
              <a:t> </a:t>
            </a:r>
            <a:r>
              <a:rPr spc="85" dirty="0">
                <a:solidFill>
                  <a:schemeClr val="tx1"/>
                </a:solidFill>
                <a:latin typeface="Times New Roman" panose="02020603050405020304" pitchFamily="18" charset="0"/>
                <a:cs typeface="Times New Roman" panose="02020603050405020304" pitchFamily="18" charset="0"/>
              </a:rPr>
              <a:t>cách</a:t>
            </a:r>
            <a:r>
              <a:rPr spc="-12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trẻ</a:t>
            </a:r>
            <a:r>
              <a:rPr spc="7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chơi</a:t>
            </a:r>
            <a:r>
              <a:rPr spc="-105" dirty="0">
                <a:solidFill>
                  <a:schemeClr val="tx1"/>
                </a:solidFill>
                <a:latin typeface="Times New Roman" panose="02020603050405020304" pitchFamily="18" charset="0"/>
                <a:cs typeface="Times New Roman" panose="02020603050405020304" pitchFamily="18" charset="0"/>
              </a:rPr>
              <a:t> </a:t>
            </a:r>
            <a:r>
              <a:rPr spc="-55" dirty="0">
                <a:solidFill>
                  <a:schemeClr val="tx1"/>
                </a:solidFill>
                <a:latin typeface="Times New Roman" panose="02020603050405020304" pitchFamily="18" charset="0"/>
                <a:cs typeface="Times New Roman" panose="02020603050405020304" pitchFamily="18" charset="0"/>
              </a:rPr>
              <a:t>với</a:t>
            </a:r>
            <a:r>
              <a:rPr spc="-7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đồ</a:t>
            </a:r>
            <a:r>
              <a:rPr spc="9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chơi</a:t>
            </a:r>
            <a:r>
              <a:rPr spc="-12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như</a:t>
            </a:r>
            <a:r>
              <a:rPr spc="90" dirty="0">
                <a:solidFill>
                  <a:schemeClr val="tx1"/>
                </a:solidFill>
                <a:latin typeface="Times New Roman" panose="02020603050405020304" pitchFamily="18" charset="0"/>
                <a:cs typeface="Times New Roman" panose="02020603050405020304" pitchFamily="18" charset="0"/>
              </a:rPr>
              <a:t> </a:t>
            </a:r>
            <a:r>
              <a:rPr spc="-25" dirty="0">
                <a:solidFill>
                  <a:schemeClr val="tx1"/>
                </a:solidFill>
                <a:latin typeface="Times New Roman" panose="02020603050405020304" pitchFamily="18" charset="0"/>
                <a:cs typeface="Times New Roman" panose="02020603050405020304" pitchFamily="18" charset="0"/>
              </a:rPr>
              <a:t>thế </a:t>
            </a:r>
            <a:r>
              <a:rPr spc="-20" dirty="0">
                <a:solidFill>
                  <a:schemeClr val="tx1"/>
                </a:solidFill>
                <a:latin typeface="Times New Roman" panose="02020603050405020304" pitchFamily="18" charset="0"/>
                <a:cs typeface="Times New Roman" panose="02020603050405020304" pitchFamily="18" charset="0"/>
              </a:rPr>
              <a:t>nào.</a:t>
            </a:r>
            <a:endParaRPr dirty="0">
              <a:solidFill>
                <a:schemeClr val="tx1"/>
              </a:solidFill>
              <a:latin typeface="Times New Roman" panose="02020603050405020304" pitchFamily="18" charset="0"/>
              <a:cs typeface="Times New Roman" panose="02020603050405020304" pitchFamily="18" charset="0"/>
            </a:endParaRPr>
          </a:p>
          <a:p>
            <a:pPr marL="329565" marR="222885" indent="-317500">
              <a:spcBef>
                <a:spcPts val="5"/>
              </a:spcBef>
              <a:buClr>
                <a:srgbClr val="353637"/>
              </a:buClr>
              <a:buSzPct val="93333"/>
              <a:buFont typeface="Times New Roman"/>
              <a:buChar char="●"/>
              <a:tabLst>
                <a:tab pos="329565" algn="l"/>
              </a:tabLst>
            </a:pPr>
            <a:r>
              <a:rPr i="1" spc="105" dirty="0">
                <a:solidFill>
                  <a:schemeClr val="tx1"/>
                </a:solidFill>
                <a:latin typeface="Times New Roman" panose="02020603050405020304" pitchFamily="18" charset="0"/>
                <a:cs typeface="Times New Roman" panose="02020603050405020304" pitchFamily="18" charset="0"/>
              </a:rPr>
              <a:t>Cá</a:t>
            </a:r>
            <a:r>
              <a:rPr i="1" spc="-15" dirty="0">
                <a:solidFill>
                  <a:schemeClr val="tx1"/>
                </a:solidFill>
                <a:latin typeface="Times New Roman" panose="02020603050405020304" pitchFamily="18" charset="0"/>
                <a:cs typeface="Times New Roman" panose="02020603050405020304" pitchFamily="18" charset="0"/>
              </a:rPr>
              <a:t> </a:t>
            </a:r>
            <a:r>
              <a:rPr i="1" dirty="0">
                <a:solidFill>
                  <a:schemeClr val="tx1"/>
                </a:solidFill>
                <a:latin typeface="Times New Roman" panose="02020603050405020304" pitchFamily="18" charset="0"/>
                <a:cs typeface="Times New Roman" panose="02020603050405020304" pitchFamily="18" charset="0"/>
              </a:rPr>
              <a:t>nhân</a:t>
            </a:r>
            <a:r>
              <a:rPr i="1" spc="-25" dirty="0">
                <a:solidFill>
                  <a:schemeClr val="tx1"/>
                </a:solidFill>
                <a:latin typeface="Times New Roman" panose="02020603050405020304" pitchFamily="18" charset="0"/>
                <a:cs typeface="Times New Roman" panose="02020603050405020304" pitchFamily="18" charset="0"/>
              </a:rPr>
              <a:t> </a:t>
            </a:r>
            <a:r>
              <a:rPr i="1" spc="145" dirty="0">
                <a:solidFill>
                  <a:schemeClr val="tx1"/>
                </a:solidFill>
                <a:latin typeface="Times New Roman" panose="02020603050405020304" pitchFamily="18" charset="0"/>
                <a:cs typeface="Times New Roman" panose="02020603050405020304" pitchFamily="18" charset="0"/>
              </a:rPr>
              <a:t>-</a:t>
            </a:r>
            <a:r>
              <a:rPr i="1" spc="-20" dirty="0">
                <a:solidFill>
                  <a:schemeClr val="tx1"/>
                </a:solidFill>
                <a:latin typeface="Times New Roman" panose="02020603050405020304" pitchFamily="18" charset="0"/>
                <a:cs typeface="Times New Roman" panose="02020603050405020304" pitchFamily="18" charset="0"/>
              </a:rPr>
              <a:t> </a:t>
            </a:r>
            <a:r>
              <a:rPr i="1" spc="-30" dirty="0">
                <a:solidFill>
                  <a:schemeClr val="tx1"/>
                </a:solidFill>
                <a:latin typeface="Times New Roman" panose="02020603050405020304" pitchFamily="18" charset="0"/>
                <a:cs typeface="Times New Roman" panose="02020603050405020304" pitchFamily="18" charset="0"/>
              </a:rPr>
              <a:t>xã</a:t>
            </a:r>
            <a:r>
              <a:rPr i="1" spc="-15" dirty="0">
                <a:solidFill>
                  <a:schemeClr val="tx1"/>
                </a:solidFill>
                <a:latin typeface="Times New Roman" panose="02020603050405020304" pitchFamily="18" charset="0"/>
                <a:cs typeface="Times New Roman" panose="02020603050405020304" pitchFamily="18" charset="0"/>
              </a:rPr>
              <a:t> </a:t>
            </a:r>
            <a:r>
              <a:rPr i="1" spc="-105" dirty="0">
                <a:solidFill>
                  <a:schemeClr val="tx1"/>
                </a:solidFill>
                <a:latin typeface="Times New Roman" panose="02020603050405020304" pitchFamily="18" charset="0"/>
                <a:cs typeface="Times New Roman" panose="02020603050405020304" pitchFamily="18" charset="0"/>
              </a:rPr>
              <a:t>hội:</a:t>
            </a:r>
            <a:r>
              <a:rPr i="1" spc="-55" dirty="0">
                <a:solidFill>
                  <a:schemeClr val="tx1"/>
                </a:solidFill>
                <a:latin typeface="Times New Roman" panose="02020603050405020304" pitchFamily="18" charset="0"/>
                <a:cs typeface="Times New Roman" panose="02020603050405020304" pitchFamily="18" charset="0"/>
              </a:rPr>
              <a:t> </a:t>
            </a:r>
            <a:r>
              <a:rPr spc="-25" dirty="0">
                <a:solidFill>
                  <a:schemeClr val="tx1"/>
                </a:solidFill>
                <a:latin typeface="Times New Roman" panose="02020603050405020304" pitchFamily="18" charset="0"/>
                <a:cs typeface="Times New Roman" panose="02020603050405020304" pitchFamily="18" charset="0"/>
              </a:rPr>
              <a:t>lĩnh</a:t>
            </a:r>
            <a:r>
              <a:rPr spc="-6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vực</a:t>
            </a:r>
            <a:r>
              <a:rPr spc="-6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này</a:t>
            </a:r>
            <a:r>
              <a:rPr spc="-80" dirty="0">
                <a:solidFill>
                  <a:schemeClr val="tx1"/>
                </a:solidFill>
                <a:latin typeface="Times New Roman" panose="02020603050405020304" pitchFamily="18" charset="0"/>
                <a:cs typeface="Times New Roman" panose="02020603050405020304" pitchFamily="18" charset="0"/>
              </a:rPr>
              <a:t> </a:t>
            </a:r>
            <a:r>
              <a:rPr spc="-20" dirty="0">
                <a:solidFill>
                  <a:schemeClr val="tx1"/>
                </a:solidFill>
                <a:latin typeface="Times New Roman" panose="02020603050405020304" pitchFamily="18" charset="0"/>
                <a:cs typeface="Times New Roman" panose="02020603050405020304" pitchFamily="18" charset="0"/>
              </a:rPr>
              <a:t>liên</a:t>
            </a:r>
            <a:r>
              <a:rPr spc="-6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quan</a:t>
            </a:r>
            <a:r>
              <a:rPr spc="-9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đến</a:t>
            </a:r>
            <a:r>
              <a:rPr spc="-60" dirty="0">
                <a:solidFill>
                  <a:schemeClr val="tx1"/>
                </a:solidFill>
                <a:latin typeface="Times New Roman" panose="02020603050405020304" pitchFamily="18" charset="0"/>
                <a:cs typeface="Times New Roman" panose="02020603050405020304" pitchFamily="18" charset="0"/>
              </a:rPr>
              <a:t> </a:t>
            </a:r>
            <a:r>
              <a:rPr spc="-95" dirty="0">
                <a:solidFill>
                  <a:schemeClr val="tx1"/>
                </a:solidFill>
                <a:latin typeface="Times New Roman" panose="02020603050405020304" pitchFamily="18" charset="0"/>
                <a:cs typeface="Times New Roman" panose="02020603050405020304" pitchFamily="18" charset="0"/>
              </a:rPr>
              <a:t>kĩ</a:t>
            </a:r>
            <a:r>
              <a:rPr spc="-4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năng</a:t>
            </a:r>
            <a:r>
              <a:rPr spc="-85" dirty="0">
                <a:solidFill>
                  <a:schemeClr val="tx1"/>
                </a:solidFill>
                <a:latin typeface="Times New Roman" panose="02020603050405020304" pitchFamily="18" charset="0"/>
                <a:cs typeface="Times New Roman" panose="02020603050405020304" pitchFamily="18" charset="0"/>
              </a:rPr>
              <a:t> </a:t>
            </a:r>
            <a:r>
              <a:rPr spc="-25" dirty="0">
                <a:solidFill>
                  <a:schemeClr val="tx1"/>
                </a:solidFill>
                <a:latin typeface="Times New Roman" panose="02020603050405020304" pitchFamily="18" charset="0"/>
                <a:cs typeface="Times New Roman" panose="02020603050405020304" pitchFamily="18" charset="0"/>
              </a:rPr>
              <a:t>tự </a:t>
            </a:r>
            <a:r>
              <a:rPr dirty="0">
                <a:solidFill>
                  <a:schemeClr val="tx1"/>
                </a:solidFill>
                <a:latin typeface="Times New Roman" panose="02020603050405020304" pitchFamily="18" charset="0"/>
                <a:cs typeface="Times New Roman" panose="02020603050405020304" pitchFamily="18" charset="0"/>
              </a:rPr>
              <a:t>phục</a:t>
            </a:r>
            <a:r>
              <a:rPr spc="-12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vụ</a:t>
            </a:r>
            <a:r>
              <a:rPr spc="75" dirty="0">
                <a:solidFill>
                  <a:schemeClr val="tx1"/>
                </a:solidFill>
                <a:latin typeface="Times New Roman" panose="02020603050405020304" pitchFamily="18" charset="0"/>
                <a:cs typeface="Times New Roman" panose="02020603050405020304" pitchFamily="18" charset="0"/>
              </a:rPr>
              <a:t> </a:t>
            </a:r>
            <a:r>
              <a:rPr spc="70" dirty="0">
                <a:solidFill>
                  <a:schemeClr val="tx1"/>
                </a:solidFill>
                <a:latin typeface="Times New Roman" panose="02020603050405020304" pitchFamily="18" charset="0"/>
                <a:cs typeface="Times New Roman" panose="02020603050405020304" pitchFamily="18" charset="0"/>
              </a:rPr>
              <a:t>của</a:t>
            </a:r>
            <a:r>
              <a:rPr spc="-13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trẻ</a:t>
            </a:r>
            <a:r>
              <a:rPr spc="8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và</a:t>
            </a:r>
            <a:r>
              <a:rPr spc="-13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những</a:t>
            </a:r>
            <a:r>
              <a:rPr spc="-105"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tương</a:t>
            </a:r>
            <a:r>
              <a:rPr spc="-130" dirty="0">
                <a:solidFill>
                  <a:schemeClr val="tx1"/>
                </a:solidFill>
                <a:latin typeface="Times New Roman" panose="02020603050405020304" pitchFamily="18" charset="0"/>
                <a:cs typeface="Times New Roman" panose="02020603050405020304" pitchFamily="18" charset="0"/>
              </a:rPr>
              <a:t> </a:t>
            </a:r>
            <a:r>
              <a:rPr spc="55" dirty="0">
                <a:solidFill>
                  <a:schemeClr val="tx1"/>
                </a:solidFill>
                <a:latin typeface="Times New Roman" panose="02020603050405020304" pitchFamily="18" charset="0"/>
                <a:cs typeface="Times New Roman" panose="02020603050405020304" pitchFamily="18" charset="0"/>
              </a:rPr>
              <a:t>tác</a:t>
            </a:r>
            <a:r>
              <a:rPr spc="-120" dirty="0">
                <a:solidFill>
                  <a:schemeClr val="tx1"/>
                </a:solidFill>
                <a:latin typeface="Times New Roman" panose="02020603050405020304" pitchFamily="18" charset="0"/>
                <a:cs typeface="Times New Roman" panose="02020603050405020304" pitchFamily="18" charset="0"/>
              </a:rPr>
              <a:t> </a:t>
            </a:r>
            <a:r>
              <a:rPr spc="70" dirty="0">
                <a:solidFill>
                  <a:schemeClr val="tx1"/>
                </a:solidFill>
                <a:latin typeface="Times New Roman" panose="02020603050405020304" pitchFamily="18" charset="0"/>
                <a:cs typeface="Times New Roman" panose="02020603050405020304" pitchFamily="18" charset="0"/>
              </a:rPr>
              <a:t>của</a:t>
            </a:r>
            <a:r>
              <a:rPr spc="-120" dirty="0">
                <a:solidFill>
                  <a:schemeClr val="tx1"/>
                </a:solidFill>
                <a:latin typeface="Times New Roman" panose="02020603050405020304" pitchFamily="18" charset="0"/>
                <a:cs typeface="Times New Roman" panose="02020603050405020304" pitchFamily="18" charset="0"/>
              </a:rPr>
              <a:t> </a:t>
            </a:r>
            <a:r>
              <a:rPr dirty="0">
                <a:solidFill>
                  <a:schemeClr val="tx1"/>
                </a:solidFill>
                <a:latin typeface="Times New Roman" panose="02020603050405020304" pitchFamily="18" charset="0"/>
                <a:cs typeface="Times New Roman" panose="02020603050405020304" pitchFamily="18" charset="0"/>
              </a:rPr>
              <a:t>trẻ</a:t>
            </a:r>
            <a:r>
              <a:rPr spc="70" dirty="0">
                <a:solidFill>
                  <a:schemeClr val="tx1"/>
                </a:solidFill>
                <a:latin typeface="Times New Roman" panose="02020603050405020304" pitchFamily="18" charset="0"/>
                <a:cs typeface="Times New Roman" panose="02020603050405020304" pitchFamily="18" charset="0"/>
              </a:rPr>
              <a:t> </a:t>
            </a:r>
            <a:r>
              <a:rPr spc="-45" dirty="0">
                <a:solidFill>
                  <a:schemeClr val="tx1"/>
                </a:solidFill>
                <a:latin typeface="Times New Roman" panose="02020603050405020304" pitchFamily="18" charset="0"/>
                <a:cs typeface="Times New Roman" panose="02020603050405020304" pitchFamily="18" charset="0"/>
              </a:rPr>
              <a:t>với</a:t>
            </a:r>
            <a:r>
              <a:rPr spc="-120" dirty="0">
                <a:solidFill>
                  <a:schemeClr val="tx1"/>
                </a:solidFill>
                <a:latin typeface="Times New Roman" panose="02020603050405020304" pitchFamily="18" charset="0"/>
                <a:cs typeface="Times New Roman" panose="02020603050405020304" pitchFamily="18" charset="0"/>
              </a:rPr>
              <a:t> </a:t>
            </a:r>
            <a:r>
              <a:rPr spc="-10" dirty="0">
                <a:solidFill>
                  <a:schemeClr val="tx1"/>
                </a:solidFill>
                <a:latin typeface="Times New Roman" panose="02020603050405020304" pitchFamily="18" charset="0"/>
                <a:cs typeface="Times New Roman" panose="02020603050405020304" pitchFamily="18" charset="0"/>
              </a:rPr>
              <a:t>người khác.</a:t>
            </a:r>
            <a:endParaRPr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50+ Hình nền Powerpoint màu trắng, không gian sáng tạo">
            <a:extLst>
              <a:ext uri="{FF2B5EF4-FFF2-40B4-BE49-F238E27FC236}">
                <a16:creationId xmlns:a16="http://schemas.microsoft.com/office/drawing/2014/main" id="{025A132B-2B0C-6840-39D9-5B09DE7D54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5"/>
          <p:cNvSpPr txBox="1">
            <a:spLocks noGrp="1"/>
          </p:cNvSpPr>
          <p:nvPr>
            <p:ph type="title"/>
          </p:nvPr>
        </p:nvSpPr>
        <p:spPr>
          <a:xfrm>
            <a:off x="990600" y="484740"/>
            <a:ext cx="6934200" cy="382156"/>
          </a:xfrm>
          <a:prstGeom prst="rect">
            <a:avLst/>
          </a:prstGeom>
        </p:spPr>
        <p:txBody>
          <a:bodyPr vert="horz" wrap="square" lIns="0" tIns="12700" rIns="0" bIns="0" rtlCol="0">
            <a:spAutoFit/>
          </a:bodyPr>
          <a:lstStyle/>
          <a:p>
            <a:pPr marL="12700">
              <a:lnSpc>
                <a:spcPct val="100000"/>
              </a:lnSpc>
              <a:spcBef>
                <a:spcPts val="100"/>
              </a:spcBef>
            </a:pPr>
            <a:r>
              <a:rPr sz="2400" spc="-25" dirty="0" err="1"/>
              <a:t>Các</a:t>
            </a:r>
            <a:r>
              <a:rPr sz="2400" spc="-210" dirty="0"/>
              <a:t> </a:t>
            </a:r>
            <a:r>
              <a:rPr lang="vi-VN" sz="2400" spc="-100" dirty="0"/>
              <a:t>bước sử dụng bảng hỏi ASQ-3</a:t>
            </a:r>
            <a:endParaRPr sz="2400" dirty="0"/>
          </a:p>
        </p:txBody>
      </p:sp>
      <p:sp>
        <p:nvSpPr>
          <p:cNvPr id="6" name="object 6"/>
          <p:cNvSpPr txBox="1"/>
          <p:nvPr/>
        </p:nvSpPr>
        <p:spPr>
          <a:xfrm>
            <a:off x="2552700" y="918380"/>
            <a:ext cx="4038600" cy="1577996"/>
          </a:xfrm>
          <a:prstGeom prst="rect">
            <a:avLst/>
          </a:prstGeom>
        </p:spPr>
        <p:txBody>
          <a:bodyPr vert="horz" wrap="square" lIns="0" tIns="38735" rIns="0" bIns="0" rtlCol="0">
            <a:spAutoFit/>
          </a:bodyPr>
          <a:lstStyle/>
          <a:p>
            <a:pPr marL="12065" marR="5080">
              <a:spcBef>
                <a:spcPts val="305"/>
              </a:spcBef>
              <a:buClr>
                <a:srgbClr val="353637"/>
              </a:buClr>
              <a:buSzPct val="93333"/>
              <a:tabLst>
                <a:tab pos="329565" algn="l"/>
              </a:tabLst>
            </a:pPr>
            <a:r>
              <a:rPr lang="vi-VN" dirty="0">
                <a:solidFill>
                  <a:schemeClr val="tx1"/>
                </a:solidFill>
                <a:latin typeface="Times New Roman" panose="02020603050405020304" pitchFamily="18" charset="0"/>
                <a:cs typeface="Times New Roman" panose="02020603050405020304" pitchFamily="18" charset="0"/>
              </a:rPr>
              <a:t>- Bước 1: Lựa chọn bảng hỏi </a:t>
            </a:r>
          </a:p>
          <a:p>
            <a:pPr marL="12065" marR="5080">
              <a:spcBef>
                <a:spcPts val="305"/>
              </a:spcBef>
              <a:buClr>
                <a:srgbClr val="353637"/>
              </a:buClr>
              <a:buSzPct val="93333"/>
              <a:tabLst>
                <a:tab pos="329565" algn="l"/>
              </a:tabLst>
            </a:pPr>
            <a:r>
              <a:rPr lang="vi-VN" dirty="0">
                <a:solidFill>
                  <a:schemeClr val="tx1"/>
                </a:solidFill>
                <a:latin typeface="Times New Roman" panose="02020603050405020304" pitchFamily="18" charset="0"/>
                <a:cs typeface="Times New Roman" panose="02020603050405020304" pitchFamily="18" charset="0"/>
              </a:rPr>
              <a:t>- Bước 2: Thực hiện bảng hỏi</a:t>
            </a:r>
          </a:p>
          <a:p>
            <a:pPr marL="12065" marR="5080">
              <a:spcBef>
                <a:spcPts val="305"/>
              </a:spcBef>
              <a:buClr>
                <a:srgbClr val="353637"/>
              </a:buClr>
              <a:buSzPct val="93333"/>
              <a:tabLst>
                <a:tab pos="329565" algn="l"/>
              </a:tabLst>
            </a:pPr>
            <a:r>
              <a:rPr lang="vi-VN" dirty="0">
                <a:solidFill>
                  <a:schemeClr val="tx1"/>
                </a:solidFill>
                <a:latin typeface="Times New Roman" panose="02020603050405020304" pitchFamily="18" charset="0"/>
                <a:cs typeface="Times New Roman" panose="02020603050405020304" pitchFamily="18" charset="0"/>
              </a:rPr>
              <a:t>- Bước 3: Tính điểm</a:t>
            </a:r>
          </a:p>
          <a:p>
            <a:pPr marL="12065" marR="5080">
              <a:spcBef>
                <a:spcPts val="305"/>
              </a:spcBef>
              <a:buClr>
                <a:srgbClr val="353637"/>
              </a:buClr>
              <a:buSzPct val="93333"/>
              <a:tabLst>
                <a:tab pos="329565" algn="l"/>
              </a:tabLst>
            </a:pPr>
            <a:r>
              <a:rPr lang="vi-VN" dirty="0">
                <a:solidFill>
                  <a:schemeClr val="tx1"/>
                </a:solidFill>
                <a:latin typeface="Times New Roman" panose="02020603050405020304" pitchFamily="18" charset="0"/>
                <a:cs typeface="Times New Roman" panose="02020603050405020304" pitchFamily="18" charset="0"/>
              </a:rPr>
              <a:t>- Bước 4: Diễn giải kết quả</a:t>
            </a:r>
          </a:p>
          <a:p>
            <a:pPr marL="12065" marR="5080">
              <a:spcBef>
                <a:spcPts val="305"/>
              </a:spcBef>
              <a:buClr>
                <a:srgbClr val="353637"/>
              </a:buClr>
              <a:buSzPct val="93333"/>
              <a:tabLst>
                <a:tab pos="329565" algn="l"/>
              </a:tabLst>
            </a:pPr>
            <a:r>
              <a:rPr lang="vi-VN" dirty="0">
                <a:solidFill>
                  <a:schemeClr val="tx1"/>
                </a:solidFill>
                <a:latin typeface="Times New Roman" panose="02020603050405020304" pitchFamily="18" charset="0"/>
                <a:cs typeface="Times New Roman" panose="02020603050405020304" pitchFamily="18" charset="0"/>
              </a:rPr>
              <a:t>- Bước 5: Trao đổi kết quả với phụ huynh</a:t>
            </a:r>
            <a:endParaRPr dirty="0">
              <a:solidFill>
                <a:schemeClr val="tx1"/>
              </a:solidFill>
              <a:latin typeface="Times New Roman" panose="02020603050405020304" pitchFamily="18" charset="0"/>
              <a:cs typeface="Times New Roman" panose="02020603050405020304" pitchFamily="18" charset="0"/>
            </a:endParaRPr>
          </a:p>
        </p:txBody>
      </p:sp>
      <p:sp>
        <p:nvSpPr>
          <p:cNvPr id="7" name="object 5"/>
          <p:cNvSpPr txBox="1">
            <a:spLocks/>
          </p:cNvSpPr>
          <p:nvPr/>
        </p:nvSpPr>
        <p:spPr>
          <a:xfrm>
            <a:off x="1066800" y="2755752"/>
            <a:ext cx="4267200" cy="382156"/>
          </a:xfrm>
          <a:prstGeom prst="rect">
            <a:avLst/>
          </a:prstGeom>
        </p:spPr>
        <p:txBody>
          <a:bodyPr vert="horz" wrap="square" lIns="0" tIns="12700" rIns="0" bIns="0" rtlCol="0">
            <a:spAutoFit/>
          </a:bodyPr>
          <a:lstStyle>
            <a:lvl1pPr>
              <a:defRPr sz="2200" b="1" i="0">
                <a:solidFill>
                  <a:srgbClr val="006FC0"/>
                </a:solidFill>
                <a:latin typeface="Verdana"/>
                <a:ea typeface="+mj-ea"/>
                <a:cs typeface="Verdana"/>
              </a:defRPr>
            </a:lvl1pPr>
          </a:lstStyle>
          <a:p>
            <a:pPr marL="12700">
              <a:spcBef>
                <a:spcPts val="100"/>
              </a:spcBef>
            </a:pPr>
            <a:r>
              <a:rPr lang="vi-VN" sz="2400" spc="-25" dirty="0"/>
              <a:t>Các</a:t>
            </a:r>
            <a:r>
              <a:rPr lang="vi-VN" sz="2400" spc="-210" dirty="0"/>
              <a:t> </a:t>
            </a:r>
            <a:r>
              <a:rPr lang="vi-VN" sz="2400" spc="-100" dirty="0"/>
              <a:t>bảng hỏi ASQ-3</a:t>
            </a:r>
            <a:endParaRPr lang="vi-VN" sz="2400" dirty="0"/>
          </a:p>
        </p:txBody>
      </p:sp>
      <p:sp>
        <p:nvSpPr>
          <p:cNvPr id="9" name="object 6"/>
          <p:cNvSpPr txBox="1"/>
          <p:nvPr/>
        </p:nvSpPr>
        <p:spPr>
          <a:xfrm>
            <a:off x="1600200" y="3257550"/>
            <a:ext cx="7239000" cy="1577996"/>
          </a:xfrm>
          <a:prstGeom prst="rect">
            <a:avLst/>
          </a:prstGeom>
        </p:spPr>
        <p:txBody>
          <a:bodyPr vert="horz" wrap="square" lIns="0" tIns="38735" rIns="0" bIns="0" rtlCol="0">
            <a:spAutoFit/>
          </a:bodyPr>
          <a:lstStyle/>
          <a:p>
            <a:pPr marL="12065" marR="5080">
              <a:spcBef>
                <a:spcPts val="305"/>
              </a:spcBef>
              <a:buClr>
                <a:srgbClr val="353637"/>
              </a:buClr>
              <a:buSzPct val="93333"/>
              <a:tabLst>
                <a:tab pos="329565" algn="l"/>
              </a:tabLst>
            </a:pPr>
            <a:r>
              <a:rPr lang="vi-VN" dirty="0">
                <a:solidFill>
                  <a:schemeClr val="tx1"/>
                </a:solidFill>
                <a:latin typeface="Times New Roman" panose="02020603050405020304" pitchFamily="18" charset="0"/>
                <a:cs typeface="Times New Roman" panose="02020603050405020304" pitchFamily="18" charset="0"/>
              </a:rPr>
              <a:t>- Bảng 36 tháng: Dành cho trẻ từ 34 tháng 16 ngày đến 38 tháng 30 ngày</a:t>
            </a:r>
          </a:p>
          <a:p>
            <a:pPr marL="12065" marR="5080">
              <a:spcBef>
                <a:spcPts val="305"/>
              </a:spcBef>
              <a:buClr>
                <a:srgbClr val="353637"/>
              </a:buClr>
              <a:buSzPct val="93333"/>
              <a:tabLst>
                <a:tab pos="329565" algn="l"/>
              </a:tabLst>
            </a:pPr>
            <a:r>
              <a:rPr lang="vi-VN" dirty="0">
                <a:solidFill>
                  <a:schemeClr val="tx1"/>
                </a:solidFill>
                <a:latin typeface="Times New Roman" panose="02020603050405020304" pitchFamily="18" charset="0"/>
                <a:cs typeface="Times New Roman" panose="02020603050405020304" pitchFamily="18" charset="0"/>
              </a:rPr>
              <a:t>- Bảng 42 tháng: Dành cho trẻ từ 39 tháng 0 ngày đến 44 tháng 30 ngày</a:t>
            </a:r>
          </a:p>
          <a:p>
            <a:pPr marL="12065" marR="5080">
              <a:spcBef>
                <a:spcPts val="305"/>
              </a:spcBef>
              <a:buClr>
                <a:srgbClr val="353637"/>
              </a:buClr>
              <a:buSzPct val="93333"/>
              <a:tabLst>
                <a:tab pos="329565" algn="l"/>
              </a:tabLst>
            </a:pPr>
            <a:r>
              <a:rPr lang="vi-VN" dirty="0">
                <a:solidFill>
                  <a:schemeClr val="tx1"/>
                </a:solidFill>
                <a:latin typeface="Times New Roman" panose="02020603050405020304" pitchFamily="18" charset="0"/>
                <a:cs typeface="Times New Roman" panose="02020603050405020304" pitchFamily="18" charset="0"/>
              </a:rPr>
              <a:t>- Bảng 48 tháng: Dành cho trẻ từ 45 tháng 0 ngày đến 50 tháng 30 ngày</a:t>
            </a:r>
          </a:p>
          <a:p>
            <a:pPr marL="12065" marR="5080">
              <a:spcBef>
                <a:spcPts val="305"/>
              </a:spcBef>
              <a:buClr>
                <a:srgbClr val="353637"/>
              </a:buClr>
              <a:buSzPct val="93333"/>
              <a:tabLst>
                <a:tab pos="329565" algn="l"/>
              </a:tabLst>
            </a:pPr>
            <a:r>
              <a:rPr lang="vi-VN" dirty="0">
                <a:solidFill>
                  <a:schemeClr val="tx1"/>
                </a:solidFill>
                <a:latin typeface="Times New Roman" panose="02020603050405020304" pitchFamily="18" charset="0"/>
                <a:cs typeface="Times New Roman" panose="02020603050405020304" pitchFamily="18" charset="0"/>
              </a:rPr>
              <a:t>- Bảng 54 tháng: Dành cho trẻ từ 51 tháng 0 ngày đến 56 tháng 30 ngày</a:t>
            </a:r>
          </a:p>
          <a:p>
            <a:pPr marL="12065" marR="5080">
              <a:spcBef>
                <a:spcPts val="305"/>
              </a:spcBef>
              <a:buClr>
                <a:srgbClr val="353637"/>
              </a:buClr>
              <a:buSzPct val="93333"/>
              <a:tabLst>
                <a:tab pos="329565" algn="l"/>
              </a:tabLst>
            </a:pPr>
            <a:r>
              <a:rPr lang="vi-VN" dirty="0">
                <a:solidFill>
                  <a:schemeClr val="tx1"/>
                </a:solidFill>
                <a:latin typeface="Times New Roman" panose="02020603050405020304" pitchFamily="18" charset="0"/>
                <a:cs typeface="Times New Roman" panose="02020603050405020304" pitchFamily="18" charset="0"/>
              </a:rPr>
              <a:t>- Bảng 60 tháng: Dành cho trẻ từ 57 tháng 0 ngày đến 66 tháng 0 ngày</a:t>
            </a:r>
          </a:p>
        </p:txBody>
      </p:sp>
    </p:spTree>
    <p:extLst>
      <p:ext uri="{BB962C8B-B14F-4D97-AF65-F5344CB8AC3E}">
        <p14:creationId xmlns:p14="http://schemas.microsoft.com/office/powerpoint/2010/main" val="14188587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2" descr="50+ Hình nền Powerpoint màu trắng, không gian sáng tạo">
            <a:extLst>
              <a:ext uri="{FF2B5EF4-FFF2-40B4-BE49-F238E27FC236}">
                <a16:creationId xmlns:a16="http://schemas.microsoft.com/office/drawing/2014/main" id="{484BF793-1D15-E36E-0489-AFE692F654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object 2"/>
          <p:cNvGrpSpPr/>
          <p:nvPr/>
        </p:nvGrpSpPr>
        <p:grpSpPr>
          <a:xfrm>
            <a:off x="1224790" y="1358885"/>
            <a:ext cx="6815864" cy="1257716"/>
            <a:chOff x="1224790" y="1358885"/>
            <a:chExt cx="6815864" cy="1257716"/>
          </a:xfrm>
        </p:grpSpPr>
        <p:pic>
          <p:nvPicPr>
            <p:cNvPr id="3" name="object 3"/>
            <p:cNvPicPr/>
            <p:nvPr/>
          </p:nvPicPr>
          <p:blipFill>
            <a:blip r:embed="rId3" cstate="print"/>
            <a:stretch>
              <a:fillRect/>
            </a:stretch>
          </p:blipFill>
          <p:spPr>
            <a:xfrm>
              <a:off x="1409689" y="1358885"/>
              <a:ext cx="6630965" cy="95475"/>
            </a:xfrm>
            <a:prstGeom prst="rect">
              <a:avLst/>
            </a:prstGeom>
          </p:spPr>
        </p:pic>
        <p:sp>
          <p:nvSpPr>
            <p:cNvPr id="5" name="object 5"/>
            <p:cNvSpPr/>
            <p:nvPr/>
          </p:nvSpPr>
          <p:spPr>
            <a:xfrm>
              <a:off x="1224790" y="1484396"/>
              <a:ext cx="3896995" cy="1132205"/>
            </a:xfrm>
            <a:custGeom>
              <a:avLst/>
              <a:gdLst/>
              <a:ahLst/>
              <a:cxnLst/>
              <a:rect l="l" t="t" r="r" b="b"/>
              <a:pathLst>
                <a:path w="3896995" h="1132205">
                  <a:moveTo>
                    <a:pt x="3896871" y="0"/>
                  </a:moveTo>
                  <a:lnTo>
                    <a:pt x="0" y="0"/>
                  </a:lnTo>
                  <a:lnTo>
                    <a:pt x="0" y="1131607"/>
                  </a:lnTo>
                  <a:lnTo>
                    <a:pt x="3896871" y="1131607"/>
                  </a:lnTo>
                  <a:lnTo>
                    <a:pt x="3896871" y="0"/>
                  </a:lnTo>
                  <a:close/>
                </a:path>
              </a:pathLst>
            </a:custGeom>
            <a:solidFill>
              <a:srgbClr val="CCCCCC"/>
            </a:solidFill>
          </p:spPr>
          <p:txBody>
            <a:bodyPr wrap="square" lIns="0" tIns="0" rIns="0" bIns="0" rtlCol="0"/>
            <a:lstStyle/>
            <a:p>
              <a:endParaRPr/>
            </a:p>
          </p:txBody>
        </p:sp>
        <p:pic>
          <p:nvPicPr>
            <p:cNvPr id="6" name="object 6"/>
            <p:cNvPicPr/>
            <p:nvPr/>
          </p:nvPicPr>
          <p:blipFill>
            <a:blip r:embed="rId4" cstate="print"/>
            <a:stretch>
              <a:fillRect/>
            </a:stretch>
          </p:blipFill>
          <p:spPr>
            <a:xfrm>
              <a:off x="1356320" y="1535430"/>
              <a:ext cx="1359344" cy="452021"/>
            </a:xfrm>
            <a:prstGeom prst="rect">
              <a:avLst/>
            </a:prstGeom>
          </p:spPr>
        </p:pic>
        <p:sp>
          <p:nvSpPr>
            <p:cNvPr id="7" name="object 7"/>
            <p:cNvSpPr/>
            <p:nvPr/>
          </p:nvSpPr>
          <p:spPr>
            <a:xfrm>
              <a:off x="1356320" y="1535430"/>
              <a:ext cx="1359535" cy="451484"/>
            </a:xfrm>
            <a:custGeom>
              <a:avLst/>
              <a:gdLst/>
              <a:ahLst/>
              <a:cxnLst/>
              <a:rect l="l" t="t" r="r" b="b"/>
              <a:pathLst>
                <a:path w="1359535" h="451485">
                  <a:moveTo>
                    <a:pt x="0" y="451399"/>
                  </a:moveTo>
                  <a:lnTo>
                    <a:pt x="1359344" y="451399"/>
                  </a:lnTo>
                  <a:lnTo>
                    <a:pt x="1359344" y="0"/>
                  </a:lnTo>
                  <a:lnTo>
                    <a:pt x="0" y="0"/>
                  </a:lnTo>
                  <a:lnTo>
                    <a:pt x="0" y="451399"/>
                  </a:lnTo>
                  <a:close/>
                </a:path>
              </a:pathLst>
            </a:custGeom>
            <a:ln w="9324">
              <a:solidFill>
                <a:srgbClr val="000000"/>
              </a:solidFill>
            </a:ln>
          </p:spPr>
          <p:txBody>
            <a:bodyPr wrap="square" lIns="0" tIns="0" rIns="0" bIns="0" rtlCol="0"/>
            <a:lstStyle/>
            <a:p>
              <a:endParaRPr/>
            </a:p>
          </p:txBody>
        </p:sp>
      </p:grpSp>
      <p:sp>
        <p:nvSpPr>
          <p:cNvPr id="8" name="object 8"/>
          <p:cNvSpPr txBox="1"/>
          <p:nvPr/>
        </p:nvSpPr>
        <p:spPr>
          <a:xfrm>
            <a:off x="1230995" y="1490663"/>
            <a:ext cx="3851275" cy="1126490"/>
          </a:xfrm>
          <a:prstGeom prst="rect">
            <a:avLst/>
          </a:prstGeom>
          <a:ln w="14642">
            <a:solidFill>
              <a:srgbClr val="000000"/>
            </a:solidFill>
          </a:ln>
        </p:spPr>
        <p:txBody>
          <a:bodyPr vert="horz" wrap="square" lIns="0" tIns="0" rIns="0" bIns="0" rtlCol="0">
            <a:spAutoFit/>
          </a:bodyPr>
          <a:lstStyle/>
          <a:p>
            <a:pPr>
              <a:lnSpc>
                <a:spcPct val="100000"/>
              </a:lnSpc>
            </a:pPr>
            <a:endParaRPr sz="1350" dirty="0">
              <a:latin typeface="Times New Roman"/>
              <a:cs typeface="Times New Roman"/>
            </a:endParaRPr>
          </a:p>
          <a:p>
            <a:pPr>
              <a:lnSpc>
                <a:spcPct val="100000"/>
              </a:lnSpc>
            </a:pPr>
            <a:endParaRPr lang="x-none" sz="1350" dirty="0">
              <a:latin typeface="Times New Roman"/>
              <a:cs typeface="Times New Roman"/>
            </a:endParaRPr>
          </a:p>
          <a:p>
            <a:pPr>
              <a:lnSpc>
                <a:spcPct val="100000"/>
              </a:lnSpc>
              <a:spcBef>
                <a:spcPts val="275"/>
              </a:spcBef>
            </a:pPr>
            <a:endParaRPr lang="x-none" sz="1350" dirty="0">
              <a:latin typeface="Times New Roman"/>
              <a:cs typeface="Times New Roman"/>
            </a:endParaRPr>
          </a:p>
          <a:p>
            <a:pPr marL="106680" marR="217170">
              <a:lnSpc>
                <a:spcPts val="1550"/>
              </a:lnSpc>
            </a:pPr>
            <a:r>
              <a:rPr sz="1350" b="1" dirty="0" err="1">
                <a:latin typeface="Times New Roman"/>
                <a:cs typeface="Times New Roman"/>
              </a:rPr>
              <a:t>Bảng</a:t>
            </a:r>
            <a:r>
              <a:rPr sz="1350" b="1" spc="5" dirty="0">
                <a:latin typeface="Times New Roman"/>
                <a:cs typeface="Times New Roman"/>
              </a:rPr>
              <a:t> </a:t>
            </a:r>
            <a:r>
              <a:rPr sz="1350" b="1" dirty="0">
                <a:latin typeface="Times New Roman"/>
                <a:cs typeface="Times New Roman"/>
              </a:rPr>
              <a:t>câu hỏi về</a:t>
            </a:r>
            <a:r>
              <a:rPr sz="1350" b="1" spc="-5" dirty="0">
                <a:latin typeface="Times New Roman"/>
                <a:cs typeface="Times New Roman"/>
              </a:rPr>
              <a:t> </a:t>
            </a:r>
            <a:r>
              <a:rPr sz="1350" b="1" dirty="0">
                <a:latin typeface="Times New Roman"/>
                <a:cs typeface="Times New Roman"/>
              </a:rPr>
              <a:t>Độ</a:t>
            </a:r>
            <a:r>
              <a:rPr sz="1350" b="1" spc="-5" dirty="0">
                <a:latin typeface="Times New Roman"/>
                <a:cs typeface="Times New Roman"/>
              </a:rPr>
              <a:t> </a:t>
            </a:r>
            <a:r>
              <a:rPr sz="1350" b="1" dirty="0">
                <a:latin typeface="Times New Roman"/>
                <a:cs typeface="Times New Roman"/>
              </a:rPr>
              <a:t>tuổi và</a:t>
            </a:r>
            <a:r>
              <a:rPr sz="1350" b="1" spc="10" dirty="0">
                <a:latin typeface="Times New Roman"/>
                <a:cs typeface="Times New Roman"/>
              </a:rPr>
              <a:t> </a:t>
            </a:r>
            <a:r>
              <a:rPr sz="1350" b="1" dirty="0">
                <a:latin typeface="Times New Roman"/>
                <a:cs typeface="Times New Roman"/>
              </a:rPr>
              <a:t>Giai đoạn:</a:t>
            </a:r>
            <a:r>
              <a:rPr sz="1350" b="1" spc="-10" dirty="0">
                <a:latin typeface="Times New Roman"/>
                <a:cs typeface="Times New Roman"/>
              </a:rPr>
              <a:t> </a:t>
            </a:r>
            <a:r>
              <a:rPr sz="1350" b="1" dirty="0">
                <a:latin typeface="Times New Roman"/>
                <a:cs typeface="Times New Roman"/>
              </a:rPr>
              <a:t>Hệ</a:t>
            </a:r>
            <a:r>
              <a:rPr sz="1350" b="1" spc="5" dirty="0">
                <a:latin typeface="Times New Roman"/>
                <a:cs typeface="Times New Roman"/>
              </a:rPr>
              <a:t> </a:t>
            </a:r>
            <a:r>
              <a:rPr sz="1350" b="1" spc="-10" dirty="0">
                <a:latin typeface="Times New Roman"/>
                <a:cs typeface="Times New Roman"/>
              </a:rPr>
              <a:t>thống </a:t>
            </a:r>
            <a:r>
              <a:rPr sz="1350" b="1" dirty="0">
                <a:latin typeface="Times New Roman"/>
                <a:cs typeface="Times New Roman"/>
              </a:rPr>
              <a:t>theo</a:t>
            </a:r>
            <a:r>
              <a:rPr sz="1350" b="1" spc="5" dirty="0">
                <a:latin typeface="Times New Roman"/>
                <a:cs typeface="Times New Roman"/>
              </a:rPr>
              <a:t> </a:t>
            </a:r>
            <a:r>
              <a:rPr sz="1350" b="1" dirty="0">
                <a:latin typeface="Times New Roman"/>
                <a:cs typeface="Times New Roman"/>
              </a:rPr>
              <a:t>dõi sự</a:t>
            </a:r>
            <a:r>
              <a:rPr sz="1350" b="1" spc="-10" dirty="0">
                <a:latin typeface="Times New Roman"/>
                <a:cs typeface="Times New Roman"/>
              </a:rPr>
              <a:t> </a:t>
            </a:r>
            <a:r>
              <a:rPr sz="1350" b="1" dirty="0">
                <a:latin typeface="Times New Roman"/>
                <a:cs typeface="Times New Roman"/>
              </a:rPr>
              <a:t>phát triển</a:t>
            </a:r>
            <a:r>
              <a:rPr sz="1350" b="1" spc="10" dirty="0">
                <a:latin typeface="Times New Roman"/>
                <a:cs typeface="Times New Roman"/>
              </a:rPr>
              <a:t> </a:t>
            </a:r>
            <a:r>
              <a:rPr sz="1350" b="1" dirty="0">
                <a:latin typeface="Times New Roman"/>
                <a:cs typeface="Times New Roman"/>
              </a:rPr>
              <a:t>của</a:t>
            </a:r>
            <a:r>
              <a:rPr sz="1350" b="1" spc="10" dirty="0">
                <a:latin typeface="Times New Roman"/>
                <a:cs typeface="Times New Roman"/>
              </a:rPr>
              <a:t> </a:t>
            </a:r>
            <a:r>
              <a:rPr sz="1350" b="1" dirty="0">
                <a:latin typeface="Times New Roman"/>
                <a:cs typeface="Times New Roman"/>
              </a:rPr>
              <a:t>trẻ</a:t>
            </a:r>
            <a:r>
              <a:rPr sz="1350" b="1" spc="-5" dirty="0">
                <a:latin typeface="Times New Roman"/>
                <a:cs typeface="Times New Roman"/>
              </a:rPr>
              <a:t> </a:t>
            </a:r>
            <a:r>
              <a:rPr sz="1350" b="1" dirty="0">
                <a:latin typeface="Times New Roman"/>
                <a:cs typeface="Times New Roman"/>
              </a:rPr>
              <a:t>do</a:t>
            </a:r>
            <a:r>
              <a:rPr sz="1350" b="1" spc="5" dirty="0">
                <a:latin typeface="Times New Roman"/>
                <a:cs typeface="Times New Roman"/>
              </a:rPr>
              <a:t> </a:t>
            </a:r>
            <a:r>
              <a:rPr sz="1350" b="1" dirty="0">
                <a:latin typeface="Times New Roman"/>
                <a:cs typeface="Times New Roman"/>
              </a:rPr>
              <a:t>cha</a:t>
            </a:r>
            <a:r>
              <a:rPr sz="1350" b="1" spc="10" dirty="0">
                <a:latin typeface="Times New Roman"/>
                <a:cs typeface="Times New Roman"/>
              </a:rPr>
              <a:t> </a:t>
            </a:r>
            <a:r>
              <a:rPr sz="1350" b="1" dirty="0">
                <a:latin typeface="Times New Roman"/>
                <a:cs typeface="Times New Roman"/>
              </a:rPr>
              <a:t>mẹ</a:t>
            </a:r>
            <a:r>
              <a:rPr sz="1350" b="1" spc="5" dirty="0">
                <a:latin typeface="Times New Roman"/>
                <a:cs typeface="Times New Roman"/>
              </a:rPr>
              <a:t> </a:t>
            </a:r>
            <a:r>
              <a:rPr sz="1350" b="1" dirty="0">
                <a:latin typeface="Times New Roman"/>
                <a:cs typeface="Times New Roman"/>
              </a:rPr>
              <a:t>tự</a:t>
            </a:r>
            <a:r>
              <a:rPr sz="1350" b="1" spc="5" dirty="0">
                <a:latin typeface="Times New Roman"/>
                <a:cs typeface="Times New Roman"/>
              </a:rPr>
              <a:t> </a:t>
            </a:r>
            <a:r>
              <a:rPr sz="1350" b="1" spc="-20" dirty="0">
                <a:latin typeface="Times New Roman"/>
                <a:cs typeface="Times New Roman"/>
              </a:rPr>
              <a:t>điền</a:t>
            </a:r>
            <a:endParaRPr sz="1350" dirty="0">
              <a:latin typeface="Times New Roman"/>
              <a:cs typeface="Times New Roman"/>
            </a:endParaRPr>
          </a:p>
        </p:txBody>
      </p:sp>
      <p:sp>
        <p:nvSpPr>
          <p:cNvPr id="9" name="object 9"/>
          <p:cNvSpPr txBox="1"/>
          <p:nvPr/>
        </p:nvSpPr>
        <p:spPr>
          <a:xfrm>
            <a:off x="1230995" y="2616625"/>
            <a:ext cx="3851275" cy="623570"/>
          </a:xfrm>
          <a:prstGeom prst="rect">
            <a:avLst/>
          </a:prstGeom>
          <a:ln w="14642">
            <a:solidFill>
              <a:srgbClr val="000000"/>
            </a:solidFill>
          </a:ln>
        </p:spPr>
        <p:txBody>
          <a:bodyPr vert="horz" wrap="square" lIns="0" tIns="152400" rIns="0" bIns="0" rtlCol="0">
            <a:spAutoFit/>
          </a:bodyPr>
          <a:lstStyle/>
          <a:p>
            <a:pPr marL="106680">
              <a:lnSpc>
                <a:spcPct val="100000"/>
              </a:lnSpc>
              <a:spcBef>
                <a:spcPts val="1200"/>
              </a:spcBef>
            </a:pPr>
            <a:r>
              <a:rPr sz="1550" b="1" dirty="0">
                <a:latin typeface="Times New Roman"/>
                <a:cs typeface="Times New Roman"/>
              </a:rPr>
              <a:t>54</a:t>
            </a:r>
            <a:r>
              <a:rPr sz="1550" b="1" spc="5" dirty="0">
                <a:latin typeface="Times New Roman"/>
                <a:cs typeface="Times New Roman"/>
              </a:rPr>
              <a:t> </a:t>
            </a:r>
            <a:r>
              <a:rPr sz="1550" b="1" spc="-10" dirty="0">
                <a:latin typeface="Times New Roman"/>
                <a:cs typeface="Times New Roman"/>
              </a:rPr>
              <a:t>THÁNG</a:t>
            </a:r>
            <a:endParaRPr sz="1550">
              <a:latin typeface="Times New Roman"/>
              <a:cs typeface="Times New Roman"/>
            </a:endParaRPr>
          </a:p>
          <a:p>
            <a:pPr marL="106680">
              <a:lnSpc>
                <a:spcPct val="100000"/>
              </a:lnSpc>
            </a:pPr>
            <a:r>
              <a:rPr sz="1050" b="1" dirty="0">
                <a:latin typeface="Times New Roman"/>
                <a:cs typeface="Times New Roman"/>
              </a:rPr>
              <a:t>Dành</a:t>
            </a:r>
            <a:r>
              <a:rPr sz="1050" b="1" spc="25" dirty="0">
                <a:latin typeface="Times New Roman"/>
                <a:cs typeface="Times New Roman"/>
              </a:rPr>
              <a:t> </a:t>
            </a:r>
            <a:r>
              <a:rPr sz="1050" b="1" dirty="0">
                <a:latin typeface="Times New Roman"/>
                <a:cs typeface="Times New Roman"/>
              </a:rPr>
              <a:t>cho</a:t>
            </a:r>
            <a:r>
              <a:rPr sz="1050" b="1" spc="30" dirty="0">
                <a:latin typeface="Times New Roman"/>
                <a:cs typeface="Times New Roman"/>
              </a:rPr>
              <a:t> </a:t>
            </a:r>
            <a:r>
              <a:rPr sz="1050" b="1" dirty="0">
                <a:latin typeface="Times New Roman"/>
                <a:cs typeface="Times New Roman"/>
              </a:rPr>
              <a:t>trẻ</a:t>
            </a:r>
            <a:r>
              <a:rPr sz="1050" b="1" spc="30" dirty="0">
                <a:latin typeface="Times New Roman"/>
                <a:cs typeface="Times New Roman"/>
              </a:rPr>
              <a:t> </a:t>
            </a:r>
            <a:r>
              <a:rPr sz="1050" b="1" dirty="0">
                <a:latin typeface="Times New Roman"/>
                <a:cs typeface="Times New Roman"/>
              </a:rPr>
              <a:t>từ</a:t>
            </a:r>
            <a:r>
              <a:rPr sz="1050" b="1" spc="15" dirty="0">
                <a:latin typeface="Times New Roman"/>
                <a:cs typeface="Times New Roman"/>
              </a:rPr>
              <a:t> </a:t>
            </a:r>
            <a:r>
              <a:rPr sz="1050" b="1" dirty="0">
                <a:latin typeface="Times New Roman"/>
                <a:cs typeface="Times New Roman"/>
              </a:rPr>
              <a:t>51</a:t>
            </a:r>
            <a:r>
              <a:rPr sz="1050" b="1" spc="30" dirty="0">
                <a:latin typeface="Times New Roman"/>
                <a:cs typeface="Times New Roman"/>
              </a:rPr>
              <a:t> </a:t>
            </a:r>
            <a:r>
              <a:rPr sz="1050" b="1" dirty="0">
                <a:latin typeface="Times New Roman"/>
                <a:cs typeface="Times New Roman"/>
              </a:rPr>
              <a:t>tháng</a:t>
            </a:r>
            <a:r>
              <a:rPr sz="1050" b="1" spc="20" dirty="0">
                <a:latin typeface="Times New Roman"/>
                <a:cs typeface="Times New Roman"/>
              </a:rPr>
              <a:t> </a:t>
            </a:r>
            <a:r>
              <a:rPr sz="1050" b="1" dirty="0">
                <a:latin typeface="Times New Roman"/>
                <a:cs typeface="Times New Roman"/>
              </a:rPr>
              <a:t>0</a:t>
            </a:r>
            <a:r>
              <a:rPr sz="1050" b="1" spc="30" dirty="0">
                <a:latin typeface="Times New Roman"/>
                <a:cs typeface="Times New Roman"/>
              </a:rPr>
              <a:t> </a:t>
            </a:r>
            <a:r>
              <a:rPr sz="1050" b="1" dirty="0">
                <a:latin typeface="Times New Roman"/>
                <a:cs typeface="Times New Roman"/>
              </a:rPr>
              <a:t>ngày</a:t>
            </a:r>
            <a:r>
              <a:rPr sz="1050" b="1" spc="30" dirty="0">
                <a:latin typeface="Times New Roman"/>
                <a:cs typeface="Times New Roman"/>
              </a:rPr>
              <a:t> </a:t>
            </a:r>
            <a:r>
              <a:rPr sz="1050" b="1" dirty="0">
                <a:latin typeface="Times New Roman"/>
                <a:cs typeface="Times New Roman"/>
              </a:rPr>
              <a:t>đến</a:t>
            </a:r>
            <a:r>
              <a:rPr sz="1050" b="1" spc="30" dirty="0">
                <a:latin typeface="Times New Roman"/>
                <a:cs typeface="Times New Roman"/>
              </a:rPr>
              <a:t> </a:t>
            </a:r>
            <a:r>
              <a:rPr sz="1050" b="1" dirty="0">
                <a:latin typeface="Times New Roman"/>
                <a:cs typeface="Times New Roman"/>
              </a:rPr>
              <a:t>56</a:t>
            </a:r>
            <a:r>
              <a:rPr sz="1050" b="1" spc="30" dirty="0">
                <a:latin typeface="Times New Roman"/>
                <a:cs typeface="Times New Roman"/>
              </a:rPr>
              <a:t> </a:t>
            </a:r>
            <a:r>
              <a:rPr sz="1050" b="1" dirty="0">
                <a:latin typeface="Times New Roman"/>
                <a:cs typeface="Times New Roman"/>
              </a:rPr>
              <a:t>tháng</a:t>
            </a:r>
            <a:r>
              <a:rPr sz="1050" b="1" spc="20" dirty="0">
                <a:latin typeface="Times New Roman"/>
                <a:cs typeface="Times New Roman"/>
              </a:rPr>
              <a:t> </a:t>
            </a:r>
            <a:r>
              <a:rPr sz="1050" b="1" dirty="0">
                <a:latin typeface="Times New Roman"/>
                <a:cs typeface="Times New Roman"/>
              </a:rPr>
              <a:t>30</a:t>
            </a:r>
            <a:r>
              <a:rPr sz="1050" b="1" spc="30" dirty="0">
                <a:latin typeface="Times New Roman"/>
                <a:cs typeface="Times New Roman"/>
              </a:rPr>
              <a:t> </a:t>
            </a:r>
            <a:r>
              <a:rPr sz="1050" b="1" spc="-20" dirty="0">
                <a:latin typeface="Times New Roman"/>
                <a:cs typeface="Times New Roman"/>
              </a:rPr>
              <a:t>ngày</a:t>
            </a:r>
            <a:endParaRPr sz="1050">
              <a:latin typeface="Times New Roman"/>
              <a:cs typeface="Times New Roman"/>
            </a:endParaRPr>
          </a:p>
        </p:txBody>
      </p:sp>
      <p:pic>
        <p:nvPicPr>
          <p:cNvPr id="10" name="object 10"/>
          <p:cNvPicPr/>
          <p:nvPr/>
        </p:nvPicPr>
        <p:blipFill>
          <a:blip r:embed="rId5" cstate="print"/>
          <a:stretch>
            <a:fillRect/>
          </a:stretch>
        </p:blipFill>
        <p:spPr>
          <a:xfrm>
            <a:off x="6272171" y="1694819"/>
            <a:ext cx="1361206" cy="1286426"/>
          </a:xfrm>
          <a:prstGeom prst="rect">
            <a:avLst/>
          </a:prstGeom>
        </p:spPr>
      </p:pic>
      <p:sp>
        <p:nvSpPr>
          <p:cNvPr id="11" name="object 11"/>
          <p:cNvSpPr txBox="1"/>
          <p:nvPr/>
        </p:nvSpPr>
        <p:spPr>
          <a:xfrm>
            <a:off x="6162968" y="2973192"/>
            <a:ext cx="1654810" cy="361315"/>
          </a:xfrm>
          <a:prstGeom prst="rect">
            <a:avLst/>
          </a:prstGeom>
        </p:spPr>
        <p:txBody>
          <a:bodyPr vert="horz" wrap="square" lIns="0" tIns="16510" rIns="0" bIns="0" rtlCol="0">
            <a:spAutoFit/>
          </a:bodyPr>
          <a:lstStyle/>
          <a:p>
            <a:pPr algn="ctr">
              <a:lnSpc>
                <a:spcPts val="1245"/>
              </a:lnSpc>
              <a:spcBef>
                <a:spcPts val="130"/>
              </a:spcBef>
            </a:pPr>
            <a:r>
              <a:rPr sz="1050" b="1" dirty="0">
                <a:latin typeface="Times New Roman"/>
                <a:cs typeface="Times New Roman"/>
              </a:rPr>
              <a:t>Bản</a:t>
            </a:r>
            <a:r>
              <a:rPr sz="1050" b="1" spc="30" dirty="0">
                <a:latin typeface="Times New Roman"/>
                <a:cs typeface="Times New Roman"/>
              </a:rPr>
              <a:t> </a:t>
            </a:r>
            <a:r>
              <a:rPr sz="1050" b="1" dirty="0">
                <a:latin typeface="Times New Roman"/>
                <a:cs typeface="Times New Roman"/>
              </a:rPr>
              <a:t>thích</a:t>
            </a:r>
            <a:r>
              <a:rPr sz="1050" b="1" spc="35" dirty="0">
                <a:latin typeface="Times New Roman"/>
                <a:cs typeface="Times New Roman"/>
              </a:rPr>
              <a:t> </a:t>
            </a:r>
            <a:r>
              <a:rPr sz="1050" b="1" dirty="0">
                <a:latin typeface="Times New Roman"/>
                <a:cs typeface="Times New Roman"/>
              </a:rPr>
              <a:t>ứng</a:t>
            </a:r>
            <a:r>
              <a:rPr sz="1050" b="1" spc="50" dirty="0">
                <a:latin typeface="Times New Roman"/>
                <a:cs typeface="Times New Roman"/>
              </a:rPr>
              <a:t> </a:t>
            </a:r>
            <a:r>
              <a:rPr sz="1050" b="1" dirty="0">
                <a:latin typeface="Times New Roman"/>
                <a:cs typeface="Times New Roman"/>
              </a:rPr>
              <a:t>tiếng</a:t>
            </a:r>
            <a:r>
              <a:rPr sz="1050" b="1" spc="50" dirty="0">
                <a:latin typeface="Times New Roman"/>
                <a:cs typeface="Times New Roman"/>
              </a:rPr>
              <a:t> </a:t>
            </a:r>
            <a:r>
              <a:rPr sz="1050" b="1" dirty="0">
                <a:latin typeface="Times New Roman"/>
                <a:cs typeface="Times New Roman"/>
              </a:rPr>
              <a:t>Việt</a:t>
            </a:r>
            <a:r>
              <a:rPr sz="1050" b="1" spc="25" dirty="0">
                <a:latin typeface="Times New Roman"/>
                <a:cs typeface="Times New Roman"/>
              </a:rPr>
              <a:t> </a:t>
            </a:r>
            <a:r>
              <a:rPr sz="1050" b="1" spc="-25" dirty="0">
                <a:latin typeface="Times New Roman"/>
                <a:cs typeface="Times New Roman"/>
              </a:rPr>
              <a:t>3.8</a:t>
            </a:r>
            <a:endParaRPr sz="1050" dirty="0">
              <a:latin typeface="Times New Roman"/>
              <a:cs typeface="Times New Roman"/>
            </a:endParaRPr>
          </a:p>
          <a:p>
            <a:pPr algn="ctr">
              <a:lnSpc>
                <a:spcPts val="1365"/>
              </a:lnSpc>
            </a:pPr>
            <a:r>
              <a:rPr sz="1150" spc="-20" dirty="0">
                <a:latin typeface="Times New Roman"/>
                <a:cs typeface="Times New Roman"/>
              </a:rPr>
              <a:t>2018</a:t>
            </a:r>
            <a:endParaRPr sz="1150" dirty="0">
              <a:latin typeface="Times New Roman"/>
              <a:cs typeface="Times New Roman"/>
            </a:endParaRPr>
          </a:p>
        </p:txBody>
      </p:sp>
      <p:sp>
        <p:nvSpPr>
          <p:cNvPr id="12" name="object 12"/>
          <p:cNvSpPr txBox="1"/>
          <p:nvPr/>
        </p:nvSpPr>
        <p:spPr>
          <a:xfrm>
            <a:off x="1258250" y="3345888"/>
            <a:ext cx="6611620" cy="174625"/>
          </a:xfrm>
          <a:prstGeom prst="rect">
            <a:avLst/>
          </a:prstGeom>
        </p:spPr>
        <p:txBody>
          <a:bodyPr vert="horz" wrap="square" lIns="0" tIns="15875" rIns="0" bIns="0" rtlCol="0">
            <a:spAutoFit/>
          </a:bodyPr>
          <a:lstStyle/>
          <a:p>
            <a:pPr marL="12700">
              <a:lnSpc>
                <a:spcPct val="100000"/>
              </a:lnSpc>
              <a:spcBef>
                <a:spcPts val="125"/>
              </a:spcBef>
            </a:pPr>
            <a:r>
              <a:rPr sz="950" b="1" i="1" dirty="0">
                <a:latin typeface="Times New Roman"/>
                <a:cs typeface="Times New Roman"/>
              </a:rPr>
              <a:t>Anh</a:t>
            </a:r>
            <a:r>
              <a:rPr sz="950" b="1" i="1" spc="30" dirty="0">
                <a:latin typeface="Times New Roman"/>
                <a:cs typeface="Times New Roman"/>
              </a:rPr>
              <a:t> </a:t>
            </a:r>
            <a:r>
              <a:rPr sz="950" b="1" i="1" dirty="0">
                <a:latin typeface="Times New Roman"/>
                <a:cs typeface="Times New Roman"/>
              </a:rPr>
              <a:t>chị</a:t>
            </a:r>
            <a:r>
              <a:rPr sz="950" b="1" i="1" spc="40" dirty="0">
                <a:latin typeface="Times New Roman"/>
                <a:cs typeface="Times New Roman"/>
              </a:rPr>
              <a:t> </a:t>
            </a:r>
            <a:r>
              <a:rPr sz="950" b="1" i="1" dirty="0">
                <a:latin typeface="Times New Roman"/>
                <a:cs typeface="Times New Roman"/>
              </a:rPr>
              <a:t>vui</a:t>
            </a:r>
            <a:r>
              <a:rPr sz="950" b="1" i="1" spc="40" dirty="0">
                <a:latin typeface="Times New Roman"/>
                <a:cs typeface="Times New Roman"/>
              </a:rPr>
              <a:t> </a:t>
            </a:r>
            <a:r>
              <a:rPr sz="950" b="1" i="1" dirty="0">
                <a:latin typeface="Times New Roman"/>
                <a:cs typeface="Times New Roman"/>
              </a:rPr>
              <a:t>lòng</a:t>
            </a:r>
            <a:r>
              <a:rPr sz="950" b="1" i="1" spc="50" dirty="0">
                <a:latin typeface="Times New Roman"/>
                <a:cs typeface="Times New Roman"/>
              </a:rPr>
              <a:t> </a:t>
            </a:r>
            <a:r>
              <a:rPr sz="950" b="1" i="1" dirty="0">
                <a:latin typeface="Times New Roman"/>
                <a:cs typeface="Times New Roman"/>
              </a:rPr>
              <a:t>cung</a:t>
            </a:r>
            <a:r>
              <a:rPr sz="950" b="1" i="1" spc="45" dirty="0">
                <a:latin typeface="Times New Roman"/>
                <a:cs typeface="Times New Roman"/>
              </a:rPr>
              <a:t> </a:t>
            </a:r>
            <a:r>
              <a:rPr sz="950" b="1" i="1" dirty="0">
                <a:latin typeface="Times New Roman"/>
                <a:cs typeface="Times New Roman"/>
              </a:rPr>
              <a:t>cấp</a:t>
            </a:r>
            <a:r>
              <a:rPr sz="950" b="1" i="1" spc="45" dirty="0">
                <a:latin typeface="Times New Roman"/>
                <a:cs typeface="Times New Roman"/>
              </a:rPr>
              <a:t> </a:t>
            </a:r>
            <a:r>
              <a:rPr sz="950" b="1" i="1" dirty="0">
                <a:latin typeface="Times New Roman"/>
                <a:cs typeface="Times New Roman"/>
              </a:rPr>
              <a:t>những</a:t>
            </a:r>
            <a:r>
              <a:rPr sz="950" b="1" i="1" spc="45" dirty="0">
                <a:latin typeface="Times New Roman"/>
                <a:cs typeface="Times New Roman"/>
              </a:rPr>
              <a:t> </a:t>
            </a:r>
            <a:r>
              <a:rPr sz="950" b="1" i="1" dirty="0">
                <a:latin typeface="Times New Roman"/>
                <a:cs typeface="Times New Roman"/>
              </a:rPr>
              <a:t>thông</a:t>
            </a:r>
            <a:r>
              <a:rPr sz="950" b="1" i="1" spc="45" dirty="0">
                <a:latin typeface="Times New Roman"/>
                <a:cs typeface="Times New Roman"/>
              </a:rPr>
              <a:t> </a:t>
            </a:r>
            <a:r>
              <a:rPr sz="950" b="1" i="1" dirty="0">
                <a:latin typeface="Times New Roman"/>
                <a:cs typeface="Times New Roman"/>
              </a:rPr>
              <a:t>tin</a:t>
            </a:r>
            <a:r>
              <a:rPr sz="950" b="1" i="1" spc="35" dirty="0">
                <a:latin typeface="Times New Roman"/>
                <a:cs typeface="Times New Roman"/>
              </a:rPr>
              <a:t> </a:t>
            </a:r>
            <a:r>
              <a:rPr sz="950" b="1" i="1" dirty="0">
                <a:latin typeface="Times New Roman"/>
                <a:cs typeface="Times New Roman"/>
              </a:rPr>
              <a:t>sau</a:t>
            </a:r>
            <a:r>
              <a:rPr sz="950" b="1" i="1" spc="40" dirty="0">
                <a:latin typeface="Times New Roman"/>
                <a:cs typeface="Times New Roman"/>
              </a:rPr>
              <a:t> </a:t>
            </a:r>
            <a:r>
              <a:rPr sz="950" b="1" i="1" dirty="0">
                <a:latin typeface="Times New Roman"/>
                <a:cs typeface="Times New Roman"/>
              </a:rPr>
              <a:t>đây,</a:t>
            </a:r>
            <a:r>
              <a:rPr sz="950" b="1" i="1" spc="45" dirty="0">
                <a:latin typeface="Times New Roman"/>
                <a:cs typeface="Times New Roman"/>
              </a:rPr>
              <a:t> </a:t>
            </a:r>
            <a:r>
              <a:rPr sz="950" b="1" i="1" dirty="0">
                <a:latin typeface="Times New Roman"/>
                <a:cs typeface="Times New Roman"/>
              </a:rPr>
              <a:t>dùng</a:t>
            </a:r>
            <a:r>
              <a:rPr sz="950" b="1" i="1" spc="50" dirty="0">
                <a:latin typeface="Times New Roman"/>
                <a:cs typeface="Times New Roman"/>
              </a:rPr>
              <a:t> </a:t>
            </a:r>
            <a:r>
              <a:rPr sz="950" b="1" i="1" dirty="0">
                <a:latin typeface="Times New Roman"/>
                <a:cs typeface="Times New Roman"/>
              </a:rPr>
              <a:t>bút</a:t>
            </a:r>
            <a:r>
              <a:rPr sz="950" b="1" i="1" spc="40" dirty="0">
                <a:latin typeface="Times New Roman"/>
                <a:cs typeface="Times New Roman"/>
              </a:rPr>
              <a:t> </a:t>
            </a:r>
            <a:r>
              <a:rPr sz="950" b="1" i="1" dirty="0">
                <a:latin typeface="Times New Roman"/>
                <a:cs typeface="Times New Roman"/>
              </a:rPr>
              <a:t>màu</a:t>
            </a:r>
            <a:r>
              <a:rPr sz="950" b="1" i="1" spc="40" dirty="0">
                <a:latin typeface="Times New Roman"/>
                <a:cs typeface="Times New Roman"/>
              </a:rPr>
              <a:t> </a:t>
            </a:r>
            <a:r>
              <a:rPr sz="950" b="1" i="1" dirty="0">
                <a:latin typeface="Times New Roman"/>
                <a:cs typeface="Times New Roman"/>
              </a:rPr>
              <a:t>đen</a:t>
            </a:r>
            <a:r>
              <a:rPr sz="950" b="1" i="1" spc="40" dirty="0">
                <a:latin typeface="Times New Roman"/>
                <a:cs typeface="Times New Roman"/>
              </a:rPr>
              <a:t> </a:t>
            </a:r>
            <a:r>
              <a:rPr sz="950" b="1" i="1" dirty="0">
                <a:latin typeface="Times New Roman"/>
                <a:cs typeface="Times New Roman"/>
              </a:rPr>
              <a:t>hoặc</a:t>
            </a:r>
            <a:r>
              <a:rPr sz="950" b="1" i="1" spc="25" dirty="0">
                <a:latin typeface="Times New Roman"/>
                <a:cs typeface="Times New Roman"/>
              </a:rPr>
              <a:t> </a:t>
            </a:r>
            <a:r>
              <a:rPr sz="950" b="1" i="1" dirty="0">
                <a:latin typeface="Times New Roman"/>
                <a:cs typeface="Times New Roman"/>
              </a:rPr>
              <a:t>màu</a:t>
            </a:r>
            <a:r>
              <a:rPr sz="950" b="1" i="1" spc="40" dirty="0">
                <a:latin typeface="Times New Roman"/>
                <a:cs typeface="Times New Roman"/>
              </a:rPr>
              <a:t> </a:t>
            </a:r>
            <a:r>
              <a:rPr sz="950" b="1" i="1" dirty="0">
                <a:latin typeface="Times New Roman"/>
                <a:cs typeface="Times New Roman"/>
              </a:rPr>
              <a:t>xanh</a:t>
            </a:r>
            <a:r>
              <a:rPr sz="950" b="1" i="1" spc="45" dirty="0">
                <a:latin typeface="Times New Roman"/>
                <a:cs typeface="Times New Roman"/>
              </a:rPr>
              <a:t> </a:t>
            </a:r>
            <a:r>
              <a:rPr sz="950" b="1" i="1" dirty="0">
                <a:latin typeface="Times New Roman"/>
                <a:cs typeface="Times New Roman"/>
              </a:rPr>
              <a:t>và</a:t>
            </a:r>
            <a:r>
              <a:rPr sz="950" b="1" i="1" spc="50" dirty="0">
                <a:latin typeface="Times New Roman"/>
                <a:cs typeface="Times New Roman"/>
              </a:rPr>
              <a:t> </a:t>
            </a:r>
            <a:r>
              <a:rPr sz="950" b="1" i="1" dirty="0">
                <a:latin typeface="Times New Roman"/>
                <a:cs typeface="Times New Roman"/>
              </a:rPr>
              <a:t>viết</a:t>
            </a:r>
            <a:r>
              <a:rPr sz="950" b="1" i="1" spc="40" dirty="0">
                <a:latin typeface="Times New Roman"/>
                <a:cs typeface="Times New Roman"/>
              </a:rPr>
              <a:t> </a:t>
            </a:r>
            <a:r>
              <a:rPr sz="950" b="1" i="1" dirty="0">
                <a:latin typeface="Times New Roman"/>
                <a:cs typeface="Times New Roman"/>
              </a:rPr>
              <a:t>rõ</a:t>
            </a:r>
            <a:r>
              <a:rPr sz="950" b="1" i="1" spc="45" dirty="0">
                <a:latin typeface="Times New Roman"/>
                <a:cs typeface="Times New Roman"/>
              </a:rPr>
              <a:t> </a:t>
            </a:r>
            <a:r>
              <a:rPr sz="950" b="1" i="1" dirty="0">
                <a:latin typeface="Times New Roman"/>
                <a:cs typeface="Times New Roman"/>
              </a:rPr>
              <a:t>ràng</a:t>
            </a:r>
            <a:r>
              <a:rPr sz="950" b="1" i="1" spc="45" dirty="0">
                <a:latin typeface="Times New Roman"/>
                <a:cs typeface="Times New Roman"/>
              </a:rPr>
              <a:t> </a:t>
            </a:r>
            <a:r>
              <a:rPr sz="950" b="1" i="1" dirty="0">
                <a:latin typeface="Times New Roman"/>
                <a:cs typeface="Times New Roman"/>
              </a:rPr>
              <a:t>khi</a:t>
            </a:r>
            <a:r>
              <a:rPr sz="950" b="1" i="1" spc="40" dirty="0">
                <a:latin typeface="Times New Roman"/>
                <a:cs typeface="Times New Roman"/>
              </a:rPr>
              <a:t> </a:t>
            </a:r>
            <a:r>
              <a:rPr sz="950" b="1" i="1" dirty="0">
                <a:latin typeface="Times New Roman"/>
                <a:cs typeface="Times New Roman"/>
              </a:rPr>
              <a:t>hoàn</a:t>
            </a:r>
            <a:r>
              <a:rPr sz="950" b="1" i="1" spc="40" dirty="0">
                <a:latin typeface="Times New Roman"/>
                <a:cs typeface="Times New Roman"/>
              </a:rPr>
              <a:t> </a:t>
            </a:r>
            <a:r>
              <a:rPr sz="950" b="1" i="1" dirty="0">
                <a:latin typeface="Times New Roman"/>
                <a:cs typeface="Times New Roman"/>
              </a:rPr>
              <a:t>thành</a:t>
            </a:r>
            <a:r>
              <a:rPr sz="950" b="1" i="1" spc="35" dirty="0">
                <a:latin typeface="Times New Roman"/>
                <a:cs typeface="Times New Roman"/>
              </a:rPr>
              <a:t> </a:t>
            </a:r>
            <a:r>
              <a:rPr sz="950" b="1" i="1" dirty="0">
                <a:latin typeface="Times New Roman"/>
                <a:cs typeface="Times New Roman"/>
              </a:rPr>
              <a:t>bảng</a:t>
            </a:r>
            <a:r>
              <a:rPr sz="950" b="1" i="1" spc="45" dirty="0">
                <a:latin typeface="Times New Roman"/>
                <a:cs typeface="Times New Roman"/>
              </a:rPr>
              <a:t> </a:t>
            </a:r>
            <a:r>
              <a:rPr sz="950" b="1" i="1" spc="-20" dirty="0">
                <a:latin typeface="Times New Roman"/>
                <a:cs typeface="Times New Roman"/>
              </a:rPr>
              <a:t>hỏi.</a:t>
            </a:r>
            <a:endParaRPr sz="950">
              <a:latin typeface="Times New Roman"/>
              <a:cs typeface="Times New Roman"/>
            </a:endParaRPr>
          </a:p>
        </p:txBody>
      </p:sp>
      <p:sp>
        <p:nvSpPr>
          <p:cNvPr id="13" name="object 13"/>
          <p:cNvSpPr txBox="1">
            <a:spLocks noGrp="1"/>
          </p:cNvSpPr>
          <p:nvPr>
            <p:ph type="title"/>
          </p:nvPr>
        </p:nvSpPr>
        <p:spPr>
          <a:xfrm>
            <a:off x="2349754" y="791413"/>
            <a:ext cx="4477385" cy="402590"/>
          </a:xfrm>
          <a:prstGeom prst="rect">
            <a:avLst/>
          </a:prstGeom>
        </p:spPr>
        <p:txBody>
          <a:bodyPr vert="horz" wrap="square" lIns="0" tIns="15875" rIns="0" bIns="0" rtlCol="0">
            <a:spAutoFit/>
          </a:bodyPr>
          <a:lstStyle/>
          <a:p>
            <a:pPr marL="12700">
              <a:lnSpc>
                <a:spcPct val="100000"/>
              </a:lnSpc>
              <a:spcBef>
                <a:spcPts val="125"/>
              </a:spcBef>
            </a:pPr>
            <a:r>
              <a:rPr sz="2450" b="0" dirty="0">
                <a:latin typeface="Arial MT"/>
                <a:cs typeface="Arial MT"/>
              </a:rPr>
              <a:t>THÔNG</a:t>
            </a:r>
            <a:r>
              <a:rPr sz="2450" b="0" spc="-10" dirty="0">
                <a:latin typeface="Arial MT"/>
                <a:cs typeface="Arial MT"/>
              </a:rPr>
              <a:t> </a:t>
            </a:r>
            <a:r>
              <a:rPr sz="2450" b="0" dirty="0">
                <a:latin typeface="Arial MT"/>
                <a:cs typeface="Arial MT"/>
              </a:rPr>
              <a:t>TIN TRÊN</a:t>
            </a:r>
            <a:r>
              <a:rPr sz="2450" b="0" spc="-10" dirty="0">
                <a:latin typeface="Arial MT"/>
                <a:cs typeface="Arial MT"/>
              </a:rPr>
              <a:t> </a:t>
            </a:r>
            <a:r>
              <a:rPr sz="2450" b="0" dirty="0">
                <a:latin typeface="Arial MT"/>
                <a:cs typeface="Arial MT"/>
              </a:rPr>
              <a:t>TRANG</a:t>
            </a:r>
            <a:r>
              <a:rPr sz="2450" b="0" spc="10" dirty="0">
                <a:latin typeface="Arial MT"/>
                <a:cs typeface="Arial MT"/>
              </a:rPr>
              <a:t> </a:t>
            </a:r>
            <a:r>
              <a:rPr sz="2450" b="0" spc="-25" dirty="0">
                <a:latin typeface="Arial MT"/>
                <a:cs typeface="Arial MT"/>
              </a:rPr>
              <a:t>BÌA</a:t>
            </a:r>
            <a:endParaRPr sz="2450">
              <a:latin typeface="Arial MT"/>
              <a:cs typeface="Arial M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2" descr="50+ Hình nền Powerpoint màu trắng, không gian sáng tạo">
            <a:extLst>
              <a:ext uri="{FF2B5EF4-FFF2-40B4-BE49-F238E27FC236}">
                <a16:creationId xmlns:a16="http://schemas.microsoft.com/office/drawing/2014/main" id="{2FBA3C44-CC4D-27FF-1306-D7A7D3B355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012"/>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9" name="object 29"/>
          <p:cNvSpPr txBox="1"/>
          <p:nvPr/>
        </p:nvSpPr>
        <p:spPr>
          <a:xfrm>
            <a:off x="1467358" y="4128008"/>
            <a:ext cx="1929256" cy="376555"/>
          </a:xfrm>
          <a:prstGeom prst="rect">
            <a:avLst/>
          </a:prstGeom>
        </p:spPr>
        <p:txBody>
          <a:bodyPr vert="horz" wrap="square" lIns="0" tIns="12700" rIns="0" bIns="0" rtlCol="0">
            <a:spAutoFit/>
          </a:bodyPr>
          <a:lstStyle/>
          <a:p>
            <a:pPr marL="12700">
              <a:lnSpc>
                <a:spcPct val="100000"/>
              </a:lnSpc>
              <a:spcBef>
                <a:spcPts val="100"/>
              </a:spcBef>
            </a:pPr>
            <a:endParaRPr sz="2300" dirty="0">
              <a:latin typeface="Microsoft Sans Serif"/>
              <a:cs typeface="Microsoft Sans Serif"/>
            </a:endParaRPr>
          </a:p>
        </p:txBody>
      </p:sp>
      <p:sp>
        <p:nvSpPr>
          <p:cNvPr id="40" name="object 40"/>
          <p:cNvSpPr txBox="1"/>
          <p:nvPr/>
        </p:nvSpPr>
        <p:spPr>
          <a:xfrm>
            <a:off x="1334290" y="4379241"/>
            <a:ext cx="6212840" cy="833562"/>
          </a:xfrm>
          <a:prstGeom prst="rect">
            <a:avLst/>
          </a:prstGeom>
          <a:solidFill>
            <a:schemeClr val="bg1"/>
          </a:solidFill>
        </p:spPr>
        <p:txBody>
          <a:bodyPr vert="horz" wrap="square" lIns="0" tIns="12700" rIns="0" bIns="0" rtlCol="0">
            <a:spAutoFit/>
          </a:bodyPr>
          <a:lstStyle/>
          <a:p>
            <a:pPr marL="38100">
              <a:lnSpc>
                <a:spcPct val="100000"/>
              </a:lnSpc>
              <a:spcBef>
                <a:spcPts val="100"/>
              </a:spcBef>
            </a:pPr>
            <a:r>
              <a:rPr sz="1400" spc="-44" baseline="12077" dirty="0">
                <a:solidFill>
                  <a:srgbClr val="FFFFFF"/>
                </a:solidFill>
                <a:latin typeface="Microsoft Sans Serif"/>
                <a:cs typeface="Microsoft Sans Serif"/>
              </a:rPr>
              <a:t>trẻ</a:t>
            </a:r>
            <a:r>
              <a:rPr sz="1400" spc="-30" dirty="0">
                <a:latin typeface="Times New Roman"/>
                <a:cs typeface="Times New Roman"/>
              </a:rPr>
              <a:t>Tuổi</a:t>
            </a:r>
            <a:r>
              <a:rPr sz="1400" spc="30" dirty="0">
                <a:latin typeface="Times New Roman"/>
                <a:cs typeface="Times New Roman"/>
              </a:rPr>
              <a:t> </a:t>
            </a:r>
            <a:r>
              <a:rPr sz="1400" dirty="0">
                <a:latin typeface="Times New Roman"/>
                <a:cs typeface="Times New Roman"/>
              </a:rPr>
              <a:t>thực</a:t>
            </a:r>
            <a:r>
              <a:rPr sz="1400" spc="35" dirty="0">
                <a:latin typeface="Times New Roman"/>
                <a:cs typeface="Times New Roman"/>
              </a:rPr>
              <a:t> </a:t>
            </a:r>
            <a:r>
              <a:rPr sz="1400" dirty="0">
                <a:latin typeface="Times New Roman"/>
                <a:cs typeface="Times New Roman"/>
              </a:rPr>
              <a:t>của</a:t>
            </a:r>
            <a:r>
              <a:rPr sz="1400" spc="30" dirty="0">
                <a:latin typeface="Times New Roman"/>
                <a:cs typeface="Times New Roman"/>
              </a:rPr>
              <a:t> </a:t>
            </a:r>
            <a:r>
              <a:rPr sz="1400" dirty="0">
                <a:latin typeface="Times New Roman"/>
                <a:cs typeface="Times New Roman"/>
              </a:rPr>
              <a:t>trẻ</a:t>
            </a:r>
            <a:r>
              <a:rPr sz="1400" spc="35" dirty="0">
                <a:latin typeface="Times New Roman"/>
                <a:cs typeface="Times New Roman"/>
              </a:rPr>
              <a:t> </a:t>
            </a:r>
            <a:r>
              <a:rPr sz="1400" dirty="0">
                <a:latin typeface="Times New Roman"/>
                <a:cs typeface="Times New Roman"/>
              </a:rPr>
              <a:t>chính</a:t>
            </a:r>
            <a:r>
              <a:rPr sz="1400" spc="30" dirty="0">
                <a:latin typeface="Times New Roman"/>
                <a:cs typeface="Times New Roman"/>
              </a:rPr>
              <a:t> </a:t>
            </a:r>
            <a:r>
              <a:rPr sz="1400" dirty="0">
                <a:latin typeface="Times New Roman"/>
                <a:cs typeface="Times New Roman"/>
              </a:rPr>
              <a:t>xác</a:t>
            </a:r>
            <a:r>
              <a:rPr sz="1400" spc="35" dirty="0">
                <a:latin typeface="Times New Roman"/>
                <a:cs typeface="Times New Roman"/>
              </a:rPr>
              <a:t> </a:t>
            </a:r>
            <a:r>
              <a:rPr sz="1400" dirty="0">
                <a:latin typeface="Times New Roman"/>
                <a:cs typeface="Times New Roman"/>
              </a:rPr>
              <a:t>là</a:t>
            </a:r>
            <a:r>
              <a:rPr sz="1400" spc="45" dirty="0">
                <a:latin typeface="Times New Roman"/>
                <a:cs typeface="Times New Roman"/>
              </a:rPr>
              <a:t> </a:t>
            </a:r>
            <a:r>
              <a:rPr sz="1400" dirty="0">
                <a:solidFill>
                  <a:srgbClr val="FF0000"/>
                </a:solidFill>
                <a:latin typeface="Times New Roman"/>
                <a:cs typeface="Times New Roman"/>
              </a:rPr>
              <a:t>4</a:t>
            </a:r>
            <a:r>
              <a:rPr sz="1400" spc="35" dirty="0">
                <a:solidFill>
                  <a:srgbClr val="FF0000"/>
                </a:solidFill>
                <a:latin typeface="Times New Roman"/>
                <a:cs typeface="Times New Roman"/>
              </a:rPr>
              <a:t> </a:t>
            </a:r>
            <a:r>
              <a:rPr sz="1400" dirty="0">
                <a:solidFill>
                  <a:srgbClr val="FF0000"/>
                </a:solidFill>
                <a:latin typeface="Times New Roman"/>
                <a:cs typeface="Times New Roman"/>
              </a:rPr>
              <a:t>tuổi,</a:t>
            </a:r>
            <a:r>
              <a:rPr sz="1400" spc="30" dirty="0">
                <a:solidFill>
                  <a:srgbClr val="FF0000"/>
                </a:solidFill>
                <a:latin typeface="Times New Roman"/>
                <a:cs typeface="Times New Roman"/>
              </a:rPr>
              <a:t> </a:t>
            </a:r>
            <a:r>
              <a:rPr sz="1400" dirty="0">
                <a:solidFill>
                  <a:srgbClr val="FF0000"/>
                </a:solidFill>
                <a:latin typeface="Times New Roman"/>
                <a:cs typeface="Times New Roman"/>
              </a:rPr>
              <a:t>4</a:t>
            </a:r>
            <a:r>
              <a:rPr sz="1400" spc="35" dirty="0">
                <a:solidFill>
                  <a:srgbClr val="FF0000"/>
                </a:solidFill>
                <a:latin typeface="Times New Roman"/>
                <a:cs typeface="Times New Roman"/>
              </a:rPr>
              <a:t> </a:t>
            </a:r>
            <a:r>
              <a:rPr sz="1400" dirty="0">
                <a:solidFill>
                  <a:srgbClr val="FF0000"/>
                </a:solidFill>
                <a:latin typeface="Times New Roman"/>
                <a:cs typeface="Times New Roman"/>
              </a:rPr>
              <a:t>tháng,</a:t>
            </a:r>
            <a:r>
              <a:rPr sz="1400" spc="35" dirty="0">
                <a:solidFill>
                  <a:srgbClr val="FF0000"/>
                </a:solidFill>
                <a:latin typeface="Times New Roman"/>
                <a:cs typeface="Times New Roman"/>
              </a:rPr>
              <a:t> </a:t>
            </a:r>
            <a:r>
              <a:rPr sz="1400" dirty="0">
                <a:solidFill>
                  <a:srgbClr val="FF0000"/>
                </a:solidFill>
                <a:latin typeface="Times New Roman"/>
                <a:cs typeface="Times New Roman"/>
              </a:rPr>
              <a:t>5</a:t>
            </a:r>
            <a:r>
              <a:rPr sz="1400" spc="30" dirty="0">
                <a:solidFill>
                  <a:srgbClr val="FF0000"/>
                </a:solidFill>
                <a:latin typeface="Times New Roman"/>
                <a:cs typeface="Times New Roman"/>
              </a:rPr>
              <a:t> </a:t>
            </a:r>
            <a:r>
              <a:rPr sz="1400" dirty="0">
                <a:solidFill>
                  <a:srgbClr val="FF0000"/>
                </a:solidFill>
                <a:latin typeface="Times New Roman"/>
                <a:cs typeface="Times New Roman"/>
              </a:rPr>
              <a:t>ngày</a:t>
            </a:r>
            <a:r>
              <a:rPr sz="1400" spc="20" dirty="0">
                <a:solidFill>
                  <a:srgbClr val="FF0000"/>
                </a:solidFill>
                <a:latin typeface="Times New Roman"/>
                <a:cs typeface="Times New Roman"/>
              </a:rPr>
              <a:t> </a:t>
            </a:r>
            <a:r>
              <a:rPr sz="1400" dirty="0">
                <a:solidFill>
                  <a:srgbClr val="FF0000"/>
                </a:solidFill>
                <a:latin typeface="Times New Roman"/>
                <a:cs typeface="Times New Roman"/>
              </a:rPr>
              <a:t>tương</a:t>
            </a:r>
            <a:r>
              <a:rPr sz="1400" spc="45" dirty="0">
                <a:solidFill>
                  <a:srgbClr val="FF0000"/>
                </a:solidFill>
                <a:latin typeface="Times New Roman"/>
                <a:cs typeface="Times New Roman"/>
              </a:rPr>
              <a:t> </a:t>
            </a:r>
            <a:r>
              <a:rPr sz="1400" dirty="0">
                <a:solidFill>
                  <a:srgbClr val="FF0000"/>
                </a:solidFill>
                <a:latin typeface="Times New Roman"/>
                <a:cs typeface="Times New Roman"/>
              </a:rPr>
              <a:t>đương</a:t>
            </a:r>
            <a:r>
              <a:rPr sz="1400" spc="40" dirty="0">
                <a:solidFill>
                  <a:srgbClr val="FF0000"/>
                </a:solidFill>
                <a:latin typeface="Times New Roman"/>
                <a:cs typeface="Times New Roman"/>
              </a:rPr>
              <a:t> </a:t>
            </a:r>
            <a:r>
              <a:rPr sz="1400" dirty="0">
                <a:solidFill>
                  <a:srgbClr val="FF0000"/>
                </a:solidFill>
                <a:latin typeface="Times New Roman"/>
                <a:cs typeface="Times New Roman"/>
              </a:rPr>
              <a:t>52</a:t>
            </a:r>
            <a:r>
              <a:rPr sz="1400" spc="30" dirty="0">
                <a:solidFill>
                  <a:srgbClr val="FF0000"/>
                </a:solidFill>
                <a:latin typeface="Times New Roman"/>
                <a:cs typeface="Times New Roman"/>
              </a:rPr>
              <a:t> </a:t>
            </a:r>
            <a:r>
              <a:rPr sz="1400" dirty="0">
                <a:solidFill>
                  <a:srgbClr val="FF0000"/>
                </a:solidFill>
                <a:latin typeface="Times New Roman"/>
                <a:cs typeface="Times New Roman"/>
              </a:rPr>
              <a:t>tháng</a:t>
            </a:r>
            <a:r>
              <a:rPr sz="1400" spc="35" dirty="0">
                <a:solidFill>
                  <a:srgbClr val="FF0000"/>
                </a:solidFill>
                <a:latin typeface="Times New Roman"/>
                <a:cs typeface="Times New Roman"/>
              </a:rPr>
              <a:t> </a:t>
            </a:r>
            <a:r>
              <a:rPr sz="1400" dirty="0">
                <a:solidFill>
                  <a:srgbClr val="FF0000"/>
                </a:solidFill>
                <a:latin typeface="Times New Roman"/>
                <a:cs typeface="Times New Roman"/>
              </a:rPr>
              <a:t>5</a:t>
            </a:r>
            <a:r>
              <a:rPr sz="1400" spc="45" dirty="0">
                <a:solidFill>
                  <a:srgbClr val="FF0000"/>
                </a:solidFill>
                <a:latin typeface="Times New Roman"/>
                <a:cs typeface="Times New Roman"/>
              </a:rPr>
              <a:t> </a:t>
            </a:r>
            <a:r>
              <a:rPr sz="1400" dirty="0">
                <a:solidFill>
                  <a:srgbClr val="FF0000"/>
                </a:solidFill>
                <a:latin typeface="Times New Roman"/>
                <a:cs typeface="Times New Roman"/>
              </a:rPr>
              <a:t>ngày</a:t>
            </a:r>
            <a:r>
              <a:rPr sz="1400" dirty="0">
                <a:latin typeface="Times New Roman"/>
                <a:cs typeface="Times New Roman"/>
              </a:rPr>
              <a:t>.</a:t>
            </a:r>
            <a:r>
              <a:rPr sz="1400" spc="60" dirty="0">
                <a:latin typeface="Times New Roman"/>
                <a:cs typeface="Times New Roman"/>
              </a:rPr>
              <a:t> </a:t>
            </a:r>
            <a:r>
              <a:rPr sz="1400" dirty="0">
                <a:latin typeface="Times New Roman"/>
                <a:cs typeface="Times New Roman"/>
              </a:rPr>
              <a:t>Trong</a:t>
            </a:r>
            <a:r>
              <a:rPr sz="1400" spc="45" dirty="0">
                <a:latin typeface="Times New Roman"/>
                <a:cs typeface="Times New Roman"/>
              </a:rPr>
              <a:t> </a:t>
            </a:r>
            <a:r>
              <a:rPr sz="1400" dirty="0">
                <a:latin typeface="Times New Roman"/>
                <a:cs typeface="Times New Roman"/>
              </a:rPr>
              <a:t>trường</a:t>
            </a:r>
            <a:r>
              <a:rPr sz="1400" spc="35" dirty="0">
                <a:latin typeface="Times New Roman"/>
                <a:cs typeface="Times New Roman"/>
              </a:rPr>
              <a:t> </a:t>
            </a:r>
            <a:r>
              <a:rPr sz="1400" dirty="0" err="1">
                <a:latin typeface="Times New Roman"/>
                <a:cs typeface="Times New Roman"/>
              </a:rPr>
              <a:t>hợp</a:t>
            </a:r>
            <a:r>
              <a:rPr sz="1400" spc="35" dirty="0">
                <a:latin typeface="Times New Roman"/>
                <a:cs typeface="Times New Roman"/>
              </a:rPr>
              <a:t> </a:t>
            </a:r>
            <a:r>
              <a:rPr sz="1400" spc="-25" dirty="0" err="1">
                <a:latin typeface="Times New Roman"/>
                <a:cs typeface="Times New Roman"/>
              </a:rPr>
              <a:t>này</a:t>
            </a:r>
            <a:r>
              <a:rPr lang="vi-VN" sz="1400" spc="-25" dirty="0">
                <a:latin typeface="Times New Roman"/>
                <a:cs typeface="Times New Roman"/>
              </a:rPr>
              <a:t> </a:t>
            </a:r>
            <a:r>
              <a:rPr lang="en-US" sz="1400" spc="-1507" baseline="-9661" dirty="0" err="1">
                <a:solidFill>
                  <a:srgbClr val="FFFFFF"/>
                </a:solidFill>
                <a:latin typeface="Microsoft Sans Serif"/>
                <a:cs typeface="Microsoft Sans Serif"/>
              </a:rPr>
              <a:t>T</a:t>
            </a:r>
            <a:r>
              <a:rPr lang="en-US" sz="1400" spc="-20" dirty="0" err="1">
                <a:latin typeface="Times New Roman"/>
                <a:cs typeface="Times New Roman"/>
              </a:rPr>
              <a:t>s</a:t>
            </a:r>
            <a:r>
              <a:rPr lang="en-US" sz="1400" dirty="0" err="1">
                <a:latin typeface="Times New Roman"/>
                <a:cs typeface="Times New Roman"/>
              </a:rPr>
              <a:t>ử</a:t>
            </a:r>
            <a:r>
              <a:rPr lang="en-US" sz="1400" spc="-1552" baseline="-9661" dirty="0" err="1">
                <a:solidFill>
                  <a:srgbClr val="FFFFFF"/>
                </a:solidFill>
                <a:latin typeface="Microsoft Sans Serif"/>
                <a:cs typeface="Microsoft Sans Serif"/>
              </a:rPr>
              <a:t>u</a:t>
            </a:r>
            <a:r>
              <a:rPr lang="en-US" sz="1400" spc="-10" dirty="0" err="1">
                <a:latin typeface="Times New Roman"/>
                <a:cs typeface="Times New Roman"/>
              </a:rPr>
              <a:t>d</a:t>
            </a:r>
            <a:r>
              <a:rPr lang="en-US" sz="1400" spc="-60" dirty="0" err="1">
                <a:latin typeface="Times New Roman"/>
                <a:cs typeface="Times New Roman"/>
              </a:rPr>
              <a:t>ụ</a:t>
            </a:r>
            <a:r>
              <a:rPr lang="en-US" sz="1400" spc="-1875" baseline="-9661" dirty="0" err="1">
                <a:solidFill>
                  <a:srgbClr val="FFFFFF"/>
                </a:solidFill>
                <a:latin typeface="Microsoft Sans Serif"/>
                <a:cs typeface="Microsoft Sans Serif"/>
              </a:rPr>
              <a:t>ổ</a:t>
            </a:r>
            <a:r>
              <a:rPr lang="en-US" sz="1400" spc="-10" dirty="0" err="1">
                <a:latin typeface="Times New Roman"/>
                <a:cs typeface="Times New Roman"/>
              </a:rPr>
              <a:t>ng</a:t>
            </a:r>
            <a:r>
              <a:rPr lang="en-US" sz="1400" spc="-80" dirty="0">
                <a:latin typeface="Times New Roman"/>
                <a:cs typeface="Times New Roman"/>
              </a:rPr>
              <a:t> </a:t>
            </a:r>
            <a:r>
              <a:rPr lang="en-US" sz="1400" b="1" spc="-80" dirty="0" err="1">
                <a:latin typeface="Times New Roman"/>
                <a:cs typeface="Times New Roman"/>
              </a:rPr>
              <a:t>bảng</a:t>
            </a:r>
            <a:r>
              <a:rPr lang="en-US" sz="1400" b="1" spc="-80" dirty="0">
                <a:latin typeface="Times New Roman"/>
                <a:cs typeface="Times New Roman"/>
              </a:rPr>
              <a:t> </a:t>
            </a:r>
            <a:r>
              <a:rPr lang="en-US" sz="1400" b="1" spc="-80" dirty="0" err="1">
                <a:latin typeface="Times New Roman"/>
                <a:cs typeface="Times New Roman"/>
              </a:rPr>
              <a:t>hỏi</a:t>
            </a:r>
            <a:r>
              <a:rPr lang="en-US" sz="1400" b="1" spc="-80" dirty="0">
                <a:latin typeface="Times New Roman"/>
                <a:cs typeface="Times New Roman"/>
              </a:rPr>
              <a:t> 54 </a:t>
            </a:r>
            <a:r>
              <a:rPr lang="en-US" sz="1400" b="1" spc="-80" dirty="0" err="1">
                <a:latin typeface="Times New Roman"/>
                <a:cs typeface="Times New Roman"/>
              </a:rPr>
              <a:t>tháng</a:t>
            </a:r>
            <a:r>
              <a:rPr lang="en-US" sz="1400" b="1" spc="-80" dirty="0">
                <a:latin typeface="Times New Roman"/>
                <a:cs typeface="Times New Roman"/>
              </a:rPr>
              <a:t> </a:t>
            </a:r>
            <a:r>
              <a:rPr lang="en-US" sz="1400" dirty="0">
                <a:solidFill>
                  <a:srgbClr val="FF0000"/>
                </a:solidFill>
                <a:latin typeface="Times New Roman"/>
                <a:cs typeface="Times New Roman"/>
              </a:rPr>
              <a:t>(</a:t>
            </a:r>
            <a:r>
              <a:rPr lang="en-US" sz="1400" dirty="0" err="1">
                <a:solidFill>
                  <a:srgbClr val="FF0000"/>
                </a:solidFill>
                <a:latin typeface="Times New Roman"/>
                <a:cs typeface="Times New Roman"/>
              </a:rPr>
              <a:t>Bảng</a:t>
            </a:r>
            <a:r>
              <a:rPr lang="en-US" sz="1400" spc="-15" dirty="0">
                <a:solidFill>
                  <a:srgbClr val="FF0000"/>
                </a:solidFill>
                <a:latin typeface="Times New Roman"/>
                <a:cs typeface="Times New Roman"/>
              </a:rPr>
              <a:t> </a:t>
            </a:r>
            <a:r>
              <a:rPr lang="en-US" sz="1400" dirty="0" err="1">
                <a:solidFill>
                  <a:srgbClr val="FF0000"/>
                </a:solidFill>
                <a:latin typeface="Times New Roman"/>
                <a:cs typeface="Times New Roman"/>
              </a:rPr>
              <a:t>hỏi</a:t>
            </a:r>
            <a:r>
              <a:rPr lang="en-US" sz="1400" spc="5" dirty="0">
                <a:solidFill>
                  <a:srgbClr val="FF0000"/>
                </a:solidFill>
                <a:latin typeface="Times New Roman"/>
                <a:cs typeface="Times New Roman"/>
              </a:rPr>
              <a:t> </a:t>
            </a:r>
            <a:r>
              <a:rPr lang="en-US" sz="1400" dirty="0">
                <a:solidFill>
                  <a:srgbClr val="FF0000"/>
                </a:solidFill>
                <a:latin typeface="Times New Roman"/>
                <a:cs typeface="Times New Roman"/>
              </a:rPr>
              <a:t>54</a:t>
            </a:r>
            <a:r>
              <a:rPr lang="en-US" sz="1400" spc="-5" dirty="0">
                <a:solidFill>
                  <a:srgbClr val="FF0000"/>
                </a:solidFill>
                <a:latin typeface="Times New Roman"/>
                <a:cs typeface="Times New Roman"/>
              </a:rPr>
              <a:t> </a:t>
            </a:r>
            <a:r>
              <a:rPr lang="en-US" sz="1400" dirty="0" err="1">
                <a:solidFill>
                  <a:srgbClr val="FF0000"/>
                </a:solidFill>
                <a:latin typeface="Times New Roman"/>
                <a:cs typeface="Times New Roman"/>
              </a:rPr>
              <a:t>tháng</a:t>
            </a:r>
            <a:r>
              <a:rPr lang="en-US" sz="1400" spc="-5" dirty="0">
                <a:solidFill>
                  <a:srgbClr val="FF0000"/>
                </a:solidFill>
                <a:latin typeface="Times New Roman"/>
                <a:cs typeface="Times New Roman"/>
              </a:rPr>
              <a:t> </a:t>
            </a:r>
            <a:r>
              <a:rPr lang="en-US" sz="1400" spc="-55" dirty="0" err="1">
                <a:solidFill>
                  <a:srgbClr val="FF0000"/>
                </a:solidFill>
                <a:latin typeface="Times New Roman"/>
                <a:cs typeface="Times New Roman"/>
              </a:rPr>
              <a:t>dành</a:t>
            </a:r>
            <a:r>
              <a:rPr lang="en-US" sz="1400" spc="-82" baseline="-9661" dirty="0">
                <a:solidFill>
                  <a:srgbClr val="181818"/>
                </a:solidFill>
                <a:latin typeface="Microsoft Sans Serif"/>
                <a:cs typeface="Microsoft Sans Serif"/>
              </a:rPr>
              <a:t> </a:t>
            </a:r>
            <a:r>
              <a:rPr lang="en-US" sz="1400" spc="-55" dirty="0" err="1">
                <a:solidFill>
                  <a:srgbClr val="FF0000"/>
                </a:solidFill>
                <a:latin typeface="Times New Roman"/>
                <a:cs typeface="Times New Roman"/>
              </a:rPr>
              <a:t>cho</a:t>
            </a:r>
            <a:r>
              <a:rPr lang="en-US" sz="1400" dirty="0">
                <a:solidFill>
                  <a:srgbClr val="FF0000"/>
                </a:solidFill>
                <a:latin typeface="Times New Roman"/>
                <a:cs typeface="Times New Roman"/>
              </a:rPr>
              <a:t> </a:t>
            </a:r>
            <a:r>
              <a:rPr lang="en-US" sz="1400" spc="-45" dirty="0" err="1">
                <a:solidFill>
                  <a:srgbClr val="FF0000"/>
                </a:solidFill>
                <a:latin typeface="Times New Roman"/>
                <a:cs typeface="Times New Roman"/>
              </a:rPr>
              <a:t>trẻ</a:t>
            </a:r>
            <a:r>
              <a:rPr lang="en-US" sz="1400" spc="-45" dirty="0">
                <a:solidFill>
                  <a:srgbClr val="FF0000"/>
                </a:solidFill>
                <a:latin typeface="Times New Roman"/>
                <a:cs typeface="Times New Roman"/>
              </a:rPr>
              <a:t> </a:t>
            </a:r>
            <a:r>
              <a:rPr lang="en-US" sz="1400" spc="-45" dirty="0" err="1">
                <a:solidFill>
                  <a:srgbClr val="FF0000"/>
                </a:solidFill>
                <a:latin typeface="Times New Roman"/>
                <a:cs typeface="Times New Roman"/>
              </a:rPr>
              <a:t>từ</a:t>
            </a:r>
            <a:r>
              <a:rPr lang="en-US" sz="1400" spc="20" dirty="0">
                <a:solidFill>
                  <a:srgbClr val="FF0000"/>
                </a:solidFill>
                <a:latin typeface="Times New Roman"/>
                <a:cs typeface="Times New Roman"/>
              </a:rPr>
              <a:t> </a:t>
            </a:r>
            <a:r>
              <a:rPr lang="en-US" sz="1400" dirty="0">
                <a:solidFill>
                  <a:srgbClr val="FF0000"/>
                </a:solidFill>
                <a:latin typeface="Times New Roman"/>
                <a:cs typeface="Times New Roman"/>
              </a:rPr>
              <a:t>51</a:t>
            </a:r>
            <a:r>
              <a:rPr lang="en-US" sz="1400" spc="-5" dirty="0">
                <a:solidFill>
                  <a:srgbClr val="FF0000"/>
                </a:solidFill>
                <a:latin typeface="Times New Roman"/>
                <a:cs typeface="Times New Roman"/>
              </a:rPr>
              <a:t> </a:t>
            </a:r>
            <a:r>
              <a:rPr lang="en-US" sz="1400" spc="-10" dirty="0" err="1">
                <a:solidFill>
                  <a:srgbClr val="FF0000"/>
                </a:solidFill>
                <a:latin typeface="Times New Roman"/>
                <a:cs typeface="Times New Roman"/>
              </a:rPr>
              <a:t>t</a:t>
            </a:r>
            <a:r>
              <a:rPr lang="en-US" sz="1400" dirty="0" err="1">
                <a:solidFill>
                  <a:srgbClr val="FF0000"/>
                </a:solidFill>
                <a:latin typeface="Times New Roman"/>
                <a:cs typeface="Times New Roman"/>
              </a:rPr>
              <a:t>hán</a:t>
            </a:r>
            <a:r>
              <a:rPr lang="en-US" sz="1400" spc="-95" dirty="0" err="1">
                <a:solidFill>
                  <a:srgbClr val="FF0000"/>
                </a:solidFill>
                <a:latin typeface="Times New Roman"/>
                <a:cs typeface="Times New Roman"/>
              </a:rPr>
              <a:t>g</a:t>
            </a:r>
            <a:r>
              <a:rPr lang="en-US" sz="1400" spc="-5" dirty="0">
                <a:solidFill>
                  <a:srgbClr val="FF0000"/>
                </a:solidFill>
                <a:latin typeface="Times New Roman"/>
                <a:cs typeface="Times New Roman"/>
              </a:rPr>
              <a:t> 0 </a:t>
            </a:r>
            <a:r>
              <a:rPr lang="en-US" sz="1400" dirty="0" err="1">
                <a:solidFill>
                  <a:srgbClr val="FF0000"/>
                </a:solidFill>
                <a:latin typeface="Times New Roman"/>
                <a:cs typeface="Times New Roman"/>
              </a:rPr>
              <a:t>ngày</a:t>
            </a:r>
            <a:r>
              <a:rPr lang="en-US" sz="1400" dirty="0">
                <a:solidFill>
                  <a:srgbClr val="FF0000"/>
                </a:solidFill>
                <a:latin typeface="Times New Roman"/>
                <a:cs typeface="Times New Roman"/>
              </a:rPr>
              <a:t> </a:t>
            </a:r>
            <a:r>
              <a:rPr lang="en-US" sz="1400" dirty="0" err="1">
                <a:solidFill>
                  <a:srgbClr val="FF0000"/>
                </a:solidFill>
                <a:latin typeface="Times New Roman"/>
                <a:cs typeface="Times New Roman"/>
              </a:rPr>
              <a:t>đến</a:t>
            </a:r>
            <a:r>
              <a:rPr lang="en-US" sz="1400" spc="-5" dirty="0">
                <a:solidFill>
                  <a:srgbClr val="FF0000"/>
                </a:solidFill>
                <a:latin typeface="Times New Roman"/>
                <a:cs typeface="Times New Roman"/>
              </a:rPr>
              <a:t> </a:t>
            </a:r>
            <a:r>
              <a:rPr lang="en-US" sz="1400" dirty="0">
                <a:solidFill>
                  <a:srgbClr val="FF0000"/>
                </a:solidFill>
                <a:latin typeface="Times New Roman"/>
                <a:cs typeface="Times New Roman"/>
              </a:rPr>
              <a:t>56</a:t>
            </a:r>
            <a:r>
              <a:rPr lang="en-US" sz="1400" spc="-5" dirty="0">
                <a:solidFill>
                  <a:srgbClr val="FF0000"/>
                </a:solidFill>
                <a:latin typeface="Times New Roman"/>
                <a:cs typeface="Times New Roman"/>
              </a:rPr>
              <a:t> </a:t>
            </a:r>
            <a:r>
              <a:rPr lang="en-US" sz="1400" dirty="0" err="1">
                <a:solidFill>
                  <a:srgbClr val="FF0000"/>
                </a:solidFill>
                <a:latin typeface="Times New Roman"/>
                <a:cs typeface="Times New Roman"/>
              </a:rPr>
              <a:t>tháng</a:t>
            </a:r>
            <a:r>
              <a:rPr lang="en-US" sz="1400" dirty="0">
                <a:solidFill>
                  <a:srgbClr val="FF0000"/>
                </a:solidFill>
                <a:latin typeface="Times New Roman"/>
                <a:cs typeface="Times New Roman"/>
              </a:rPr>
              <a:t> 30 </a:t>
            </a:r>
            <a:r>
              <a:rPr lang="en-US" sz="1400" dirty="0" err="1">
                <a:solidFill>
                  <a:srgbClr val="FF0000"/>
                </a:solidFill>
                <a:latin typeface="Times New Roman"/>
                <a:cs typeface="Times New Roman"/>
              </a:rPr>
              <a:t>ngày</a:t>
            </a:r>
            <a:r>
              <a:rPr lang="en-US" sz="1400" dirty="0">
                <a:solidFill>
                  <a:srgbClr val="FF0000"/>
                </a:solidFill>
                <a:latin typeface="Times New Roman"/>
                <a:cs typeface="Times New Roman"/>
              </a:rPr>
              <a:t>)</a:t>
            </a:r>
            <a:endParaRPr lang="en-US" sz="1400" dirty="0">
              <a:latin typeface="Times New Roman"/>
              <a:cs typeface="Times New Roman"/>
            </a:endParaRPr>
          </a:p>
          <a:p>
            <a:pPr marL="38100">
              <a:lnSpc>
                <a:spcPct val="100000"/>
              </a:lnSpc>
              <a:spcBef>
                <a:spcPts val="100"/>
              </a:spcBef>
            </a:pPr>
            <a:endParaRPr sz="1050" dirty="0">
              <a:latin typeface="Times New Roman"/>
              <a:cs typeface="Times New Roman"/>
            </a:endParaRPr>
          </a:p>
        </p:txBody>
      </p:sp>
      <p:sp>
        <p:nvSpPr>
          <p:cNvPr id="27" name="Rectangle 26">
            <a:extLst>
              <a:ext uri="{FF2B5EF4-FFF2-40B4-BE49-F238E27FC236}">
                <a16:creationId xmlns:a16="http://schemas.microsoft.com/office/drawing/2014/main" id="{3407A1EF-C932-A654-C242-2A8B13DD4D01}"/>
              </a:ext>
            </a:extLst>
          </p:cNvPr>
          <p:cNvSpPr/>
          <p:nvPr/>
        </p:nvSpPr>
        <p:spPr>
          <a:xfrm>
            <a:off x="2467390" y="303407"/>
            <a:ext cx="4108817" cy="830997"/>
          </a:xfrm>
          <a:prstGeom prst="rect">
            <a:avLst/>
          </a:prstGeom>
          <a:noFill/>
        </p:spPr>
        <p:txBody>
          <a:bodyPr wrap="none" lIns="91440" tIns="45720" rIns="91440" bIns="45720">
            <a:spAutoFit/>
          </a:bodyPr>
          <a:lstStyle/>
          <a:p>
            <a:pPr algn="ctr"/>
            <a:r>
              <a:rPr lang="en-US" sz="2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TÍNH TUỔI VÀ LỰA CHỌN</a:t>
            </a:r>
          </a:p>
          <a:p>
            <a:pPr algn="ctr"/>
            <a:r>
              <a:rPr lang="en-US" sz="24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BẢNG HỎI</a:t>
            </a:r>
          </a:p>
        </p:txBody>
      </p:sp>
      <p:graphicFrame>
        <p:nvGraphicFramePr>
          <p:cNvPr id="43" name="Table 42">
            <a:extLst>
              <a:ext uri="{FF2B5EF4-FFF2-40B4-BE49-F238E27FC236}">
                <a16:creationId xmlns:a16="http://schemas.microsoft.com/office/drawing/2014/main" id="{F38ACAEA-EBE9-7575-820C-470867593CF3}"/>
              </a:ext>
            </a:extLst>
          </p:cNvPr>
          <p:cNvGraphicFramePr>
            <a:graphicFrameLocks noGrp="1"/>
          </p:cNvGraphicFramePr>
          <p:nvPr>
            <p:extLst>
              <p:ext uri="{D42A27DB-BD31-4B8C-83A1-F6EECF244321}">
                <p14:modId xmlns:p14="http://schemas.microsoft.com/office/powerpoint/2010/main" val="1515932972"/>
              </p:ext>
            </p:extLst>
          </p:nvPr>
        </p:nvGraphicFramePr>
        <p:xfrm>
          <a:off x="1524000" y="1319958"/>
          <a:ext cx="6096000" cy="283972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4065138183"/>
                    </a:ext>
                  </a:extLst>
                </a:gridCol>
                <a:gridCol w="1524000">
                  <a:extLst>
                    <a:ext uri="{9D8B030D-6E8A-4147-A177-3AD203B41FA5}">
                      <a16:colId xmlns:a16="http://schemas.microsoft.com/office/drawing/2014/main" val="2796269482"/>
                    </a:ext>
                  </a:extLst>
                </a:gridCol>
                <a:gridCol w="1524000">
                  <a:extLst>
                    <a:ext uri="{9D8B030D-6E8A-4147-A177-3AD203B41FA5}">
                      <a16:colId xmlns:a16="http://schemas.microsoft.com/office/drawing/2014/main" val="2998131856"/>
                    </a:ext>
                  </a:extLst>
                </a:gridCol>
                <a:gridCol w="1524000">
                  <a:extLst>
                    <a:ext uri="{9D8B030D-6E8A-4147-A177-3AD203B41FA5}">
                      <a16:colId xmlns:a16="http://schemas.microsoft.com/office/drawing/2014/main" val="2589877343"/>
                    </a:ext>
                  </a:extLst>
                </a:gridCol>
              </a:tblGrid>
              <a:tr h="364394">
                <a:tc>
                  <a:txBody>
                    <a:bodyPr/>
                    <a:lstStyle/>
                    <a:p>
                      <a:endParaRPr lang="x-none" sz="1600" dirty="0"/>
                    </a:p>
                  </a:txBody>
                  <a:tcPr>
                    <a:solidFill>
                      <a:schemeClr val="tx2">
                        <a:lumMod val="60000"/>
                        <a:lumOff val="40000"/>
                      </a:schemeClr>
                    </a:solidFill>
                  </a:tcPr>
                </a:tc>
                <a:tc>
                  <a:txBody>
                    <a:bodyPr/>
                    <a:lstStyle/>
                    <a:p>
                      <a:r>
                        <a:rPr lang="x-none" dirty="0"/>
                        <a:t>Năm</a:t>
                      </a:r>
                    </a:p>
                  </a:txBody>
                  <a:tcPr>
                    <a:solidFill>
                      <a:schemeClr val="tx2">
                        <a:lumMod val="60000"/>
                        <a:lumOff val="40000"/>
                      </a:schemeClr>
                    </a:solidFill>
                  </a:tcPr>
                </a:tc>
                <a:tc>
                  <a:txBody>
                    <a:bodyPr/>
                    <a:lstStyle/>
                    <a:p>
                      <a:r>
                        <a:rPr lang="x-none" dirty="0"/>
                        <a:t>Tháng</a:t>
                      </a:r>
                    </a:p>
                  </a:txBody>
                  <a:tcPr>
                    <a:solidFill>
                      <a:schemeClr val="tx2">
                        <a:lumMod val="60000"/>
                        <a:lumOff val="40000"/>
                      </a:schemeClr>
                    </a:solidFill>
                  </a:tcPr>
                </a:tc>
                <a:tc>
                  <a:txBody>
                    <a:bodyPr/>
                    <a:lstStyle/>
                    <a:p>
                      <a:r>
                        <a:rPr lang="x-none" dirty="0"/>
                        <a:t>Ngày</a:t>
                      </a:r>
                    </a:p>
                  </a:txBody>
                  <a:tcPr>
                    <a:solidFill>
                      <a:schemeClr val="tx2">
                        <a:lumMod val="60000"/>
                        <a:lumOff val="40000"/>
                      </a:schemeClr>
                    </a:solidFill>
                  </a:tcPr>
                </a:tc>
                <a:extLst>
                  <a:ext uri="{0D108BD9-81ED-4DB2-BD59-A6C34878D82A}">
                    <a16:rowId xmlns:a16="http://schemas.microsoft.com/office/drawing/2014/main" val="1205506038"/>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x-none" sz="1800" dirty="0">
                          <a:solidFill>
                            <a:schemeClr val="bg1"/>
                          </a:solidFill>
                        </a:rPr>
                        <a:t>Ngày hoàn thành V-ASQ-3</a:t>
                      </a:r>
                    </a:p>
                    <a:p>
                      <a:endParaRPr lang="x-none" dirty="0"/>
                    </a:p>
                  </a:txBody>
                  <a:tcPr>
                    <a:solidFill>
                      <a:schemeClr val="tx2">
                        <a:lumMod val="60000"/>
                        <a:lumOff val="40000"/>
                      </a:schemeClr>
                    </a:solidFill>
                  </a:tcPr>
                </a:tc>
                <a:tc>
                  <a:txBody>
                    <a:bodyPr/>
                    <a:lstStyle/>
                    <a:p>
                      <a:pPr algn="ctr"/>
                      <a:r>
                        <a:rPr lang="x-none" dirty="0"/>
                        <a:t>2024</a:t>
                      </a:r>
                    </a:p>
                  </a:txBody>
                  <a:tcPr anchor="ctr">
                    <a:solidFill>
                      <a:schemeClr val="accent1">
                        <a:lumMod val="20000"/>
                        <a:lumOff val="80000"/>
                      </a:schemeClr>
                    </a:solidFill>
                  </a:tcPr>
                </a:tc>
                <a:tc>
                  <a:txBody>
                    <a:bodyPr/>
                    <a:lstStyle/>
                    <a:p>
                      <a:pPr algn="ctr"/>
                      <a:r>
                        <a:rPr lang="x-none" dirty="0"/>
                        <a:t>11</a:t>
                      </a:r>
                    </a:p>
                  </a:txBody>
                  <a:tcPr anchor="ctr">
                    <a:solidFill>
                      <a:schemeClr val="accent1">
                        <a:lumMod val="20000"/>
                        <a:lumOff val="80000"/>
                      </a:schemeClr>
                    </a:solidFill>
                  </a:tcPr>
                </a:tc>
                <a:tc>
                  <a:txBody>
                    <a:bodyPr/>
                    <a:lstStyle/>
                    <a:p>
                      <a:pPr algn="ctr"/>
                      <a:r>
                        <a:rPr lang="x-none" dirty="0"/>
                        <a:t>15</a:t>
                      </a:r>
                    </a:p>
                  </a:txBody>
                  <a:tcPr anchor="ctr">
                    <a:solidFill>
                      <a:schemeClr val="accent1">
                        <a:lumMod val="20000"/>
                        <a:lumOff val="80000"/>
                      </a:schemeClr>
                    </a:solidFill>
                  </a:tcPr>
                </a:tc>
                <a:extLst>
                  <a:ext uri="{0D108BD9-81ED-4DB2-BD59-A6C34878D82A}">
                    <a16:rowId xmlns:a16="http://schemas.microsoft.com/office/drawing/2014/main" val="2378789685"/>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x-none" dirty="0">
                          <a:solidFill>
                            <a:schemeClr val="bg1"/>
                          </a:solidFill>
                        </a:rPr>
                        <a:t>Ngày sinh của trẻ</a:t>
                      </a:r>
                    </a:p>
                    <a:p>
                      <a:endParaRPr lang="x-none" dirty="0">
                        <a:solidFill>
                          <a:schemeClr val="bg1"/>
                        </a:solidFill>
                      </a:endParaRPr>
                    </a:p>
                  </a:txBody>
                  <a:tcPr>
                    <a:solidFill>
                      <a:schemeClr val="tx2">
                        <a:lumMod val="60000"/>
                        <a:lumOff val="40000"/>
                      </a:schemeClr>
                    </a:solidFill>
                  </a:tcPr>
                </a:tc>
                <a:tc>
                  <a:txBody>
                    <a:bodyPr/>
                    <a:lstStyle/>
                    <a:p>
                      <a:pPr algn="ctr"/>
                      <a:r>
                        <a:rPr lang="x-none" dirty="0"/>
                        <a:t>2020</a:t>
                      </a:r>
                    </a:p>
                  </a:txBody>
                  <a:tcPr anchor="ctr">
                    <a:solidFill>
                      <a:schemeClr val="accent1">
                        <a:lumMod val="20000"/>
                        <a:lumOff val="80000"/>
                      </a:schemeClr>
                    </a:solidFill>
                  </a:tcPr>
                </a:tc>
                <a:tc>
                  <a:txBody>
                    <a:bodyPr/>
                    <a:lstStyle/>
                    <a:p>
                      <a:pPr algn="ctr"/>
                      <a:r>
                        <a:rPr lang="x-none" dirty="0"/>
                        <a:t>7</a:t>
                      </a:r>
                    </a:p>
                  </a:txBody>
                  <a:tcPr anchor="ctr">
                    <a:solidFill>
                      <a:schemeClr val="accent1">
                        <a:lumMod val="20000"/>
                        <a:lumOff val="80000"/>
                      </a:schemeClr>
                    </a:solidFill>
                  </a:tcPr>
                </a:tc>
                <a:tc>
                  <a:txBody>
                    <a:bodyPr/>
                    <a:lstStyle/>
                    <a:p>
                      <a:pPr algn="ctr"/>
                      <a:r>
                        <a:rPr lang="x-none" dirty="0"/>
                        <a:t>10</a:t>
                      </a:r>
                    </a:p>
                  </a:txBody>
                  <a:tcPr anchor="ctr">
                    <a:solidFill>
                      <a:schemeClr val="accent1">
                        <a:lumMod val="20000"/>
                        <a:lumOff val="80000"/>
                      </a:schemeClr>
                    </a:solidFill>
                  </a:tcPr>
                </a:tc>
                <a:extLst>
                  <a:ext uri="{0D108BD9-81ED-4DB2-BD59-A6C34878D82A}">
                    <a16:rowId xmlns:a16="http://schemas.microsoft.com/office/drawing/2014/main" val="2124517712"/>
                  </a:ext>
                </a:extLst>
              </a:tr>
              <a:tr h="370840">
                <a:tc>
                  <a:txBody>
                    <a:bodyPr/>
                    <a:lstStyle/>
                    <a:p>
                      <a:r>
                        <a:rPr lang="x-none" dirty="0">
                          <a:solidFill>
                            <a:schemeClr val="bg1"/>
                          </a:solidFill>
                        </a:rPr>
                        <a:t>Tuổi thực trẻ</a:t>
                      </a:r>
                    </a:p>
                  </a:txBody>
                  <a:tcPr>
                    <a:solidFill>
                      <a:schemeClr val="tx2">
                        <a:lumMod val="60000"/>
                        <a:lumOff val="40000"/>
                      </a:schemeClr>
                    </a:solidFill>
                  </a:tcPr>
                </a:tc>
                <a:tc>
                  <a:txBody>
                    <a:bodyPr/>
                    <a:lstStyle/>
                    <a:p>
                      <a:pPr algn="ctr"/>
                      <a:r>
                        <a:rPr lang="x-none" dirty="0"/>
                        <a:t>4 tuổi</a:t>
                      </a:r>
                    </a:p>
                  </a:txBody>
                  <a:tcPr anchor="ctr">
                    <a:solidFill>
                      <a:schemeClr val="accent1">
                        <a:lumMod val="20000"/>
                        <a:lumOff val="80000"/>
                      </a:schemeClr>
                    </a:solidFill>
                  </a:tcPr>
                </a:tc>
                <a:tc>
                  <a:txBody>
                    <a:bodyPr/>
                    <a:lstStyle/>
                    <a:p>
                      <a:pPr algn="ctr"/>
                      <a:r>
                        <a:rPr lang="x-none" dirty="0"/>
                        <a:t>4 tháng</a:t>
                      </a:r>
                    </a:p>
                  </a:txBody>
                  <a:tcPr anchor="ctr">
                    <a:solidFill>
                      <a:schemeClr val="accent1">
                        <a:lumMod val="20000"/>
                        <a:lumOff val="80000"/>
                      </a:schemeClr>
                    </a:solidFill>
                  </a:tcPr>
                </a:tc>
                <a:tc>
                  <a:txBody>
                    <a:bodyPr/>
                    <a:lstStyle/>
                    <a:p>
                      <a:pPr algn="ctr"/>
                      <a:r>
                        <a:rPr lang="x-none" dirty="0"/>
                        <a:t>5 ngày</a:t>
                      </a:r>
                    </a:p>
                  </a:txBody>
                  <a:tcPr anchor="ctr">
                    <a:solidFill>
                      <a:schemeClr val="accent1">
                        <a:lumMod val="20000"/>
                        <a:lumOff val="80000"/>
                      </a:schemeClr>
                    </a:solidFill>
                  </a:tcPr>
                </a:tc>
                <a:extLst>
                  <a:ext uri="{0D108BD9-81ED-4DB2-BD59-A6C34878D82A}">
                    <a16:rowId xmlns:a16="http://schemas.microsoft.com/office/drawing/2014/main" val="1476526300"/>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Picture 2" descr="50+ Hình nền Powerpoint màu trắng, không gian sáng tạo">
            <a:extLst>
              <a:ext uri="{FF2B5EF4-FFF2-40B4-BE49-F238E27FC236}">
                <a16:creationId xmlns:a16="http://schemas.microsoft.com/office/drawing/2014/main" id="{B9602228-1E23-77E2-A469-1820142723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ED063154-D20A-888E-4E1F-F0A996FB6332}"/>
              </a:ext>
            </a:extLst>
          </p:cNvPr>
          <p:cNvSpPr/>
          <p:nvPr/>
        </p:nvSpPr>
        <p:spPr>
          <a:xfrm>
            <a:off x="2467390" y="303407"/>
            <a:ext cx="4108817" cy="830997"/>
          </a:xfrm>
          <a:prstGeom prst="rect">
            <a:avLst/>
          </a:prstGeom>
          <a:noFill/>
        </p:spPr>
        <p:txBody>
          <a:bodyPr wrap="none" lIns="91440" tIns="45720" rIns="91440" bIns="45720">
            <a:spAutoFit/>
          </a:bodyPr>
          <a:lstStyle/>
          <a:p>
            <a:pPr algn="ctr"/>
            <a:r>
              <a:rPr lang="en-US" sz="2400" b="1"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TÍNH TUỔI VÀ LỰA CHỌN</a:t>
            </a:r>
          </a:p>
          <a:p>
            <a:pPr algn="ctr"/>
            <a:r>
              <a:rPr lang="en-US" sz="24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BẢNG HỎI</a:t>
            </a:r>
          </a:p>
        </p:txBody>
      </p:sp>
      <p:graphicFrame>
        <p:nvGraphicFramePr>
          <p:cNvPr id="11" name="Table 10">
            <a:extLst>
              <a:ext uri="{FF2B5EF4-FFF2-40B4-BE49-F238E27FC236}">
                <a16:creationId xmlns:a16="http://schemas.microsoft.com/office/drawing/2014/main" id="{2D1DDFBE-BB5B-B473-C428-3F89718D9F59}"/>
              </a:ext>
            </a:extLst>
          </p:cNvPr>
          <p:cNvGraphicFramePr>
            <a:graphicFrameLocks noGrp="1"/>
          </p:cNvGraphicFramePr>
          <p:nvPr>
            <p:extLst>
              <p:ext uri="{D42A27DB-BD31-4B8C-83A1-F6EECF244321}">
                <p14:modId xmlns:p14="http://schemas.microsoft.com/office/powerpoint/2010/main" val="1340341835"/>
              </p:ext>
            </p:extLst>
          </p:nvPr>
        </p:nvGraphicFramePr>
        <p:xfrm>
          <a:off x="1689320" y="1270170"/>
          <a:ext cx="6096000" cy="310896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4065138183"/>
                    </a:ext>
                  </a:extLst>
                </a:gridCol>
                <a:gridCol w="1524000">
                  <a:extLst>
                    <a:ext uri="{9D8B030D-6E8A-4147-A177-3AD203B41FA5}">
                      <a16:colId xmlns:a16="http://schemas.microsoft.com/office/drawing/2014/main" val="2796269482"/>
                    </a:ext>
                  </a:extLst>
                </a:gridCol>
                <a:gridCol w="1524000">
                  <a:extLst>
                    <a:ext uri="{9D8B030D-6E8A-4147-A177-3AD203B41FA5}">
                      <a16:colId xmlns:a16="http://schemas.microsoft.com/office/drawing/2014/main" val="2998131856"/>
                    </a:ext>
                  </a:extLst>
                </a:gridCol>
                <a:gridCol w="1524000">
                  <a:extLst>
                    <a:ext uri="{9D8B030D-6E8A-4147-A177-3AD203B41FA5}">
                      <a16:colId xmlns:a16="http://schemas.microsoft.com/office/drawing/2014/main" val="2589877343"/>
                    </a:ext>
                  </a:extLst>
                </a:gridCol>
              </a:tblGrid>
              <a:tr h="0">
                <a:tc>
                  <a:txBody>
                    <a:bodyPr/>
                    <a:lstStyle/>
                    <a:p>
                      <a:endParaRPr lang="x-none" sz="1600" dirty="0"/>
                    </a:p>
                  </a:txBody>
                  <a:tcPr>
                    <a:solidFill>
                      <a:schemeClr val="tx2">
                        <a:lumMod val="60000"/>
                        <a:lumOff val="40000"/>
                      </a:schemeClr>
                    </a:solidFill>
                  </a:tcPr>
                </a:tc>
                <a:tc>
                  <a:txBody>
                    <a:bodyPr/>
                    <a:lstStyle/>
                    <a:p>
                      <a:r>
                        <a:rPr lang="x-none" dirty="0"/>
                        <a:t>Năm</a:t>
                      </a:r>
                    </a:p>
                  </a:txBody>
                  <a:tcPr>
                    <a:solidFill>
                      <a:schemeClr val="tx2">
                        <a:lumMod val="60000"/>
                        <a:lumOff val="40000"/>
                      </a:schemeClr>
                    </a:solidFill>
                  </a:tcPr>
                </a:tc>
                <a:tc>
                  <a:txBody>
                    <a:bodyPr/>
                    <a:lstStyle/>
                    <a:p>
                      <a:r>
                        <a:rPr lang="x-none" dirty="0"/>
                        <a:t>Tháng</a:t>
                      </a:r>
                    </a:p>
                  </a:txBody>
                  <a:tcPr>
                    <a:solidFill>
                      <a:schemeClr val="tx2">
                        <a:lumMod val="60000"/>
                        <a:lumOff val="40000"/>
                      </a:schemeClr>
                    </a:solidFill>
                  </a:tcPr>
                </a:tc>
                <a:tc>
                  <a:txBody>
                    <a:bodyPr/>
                    <a:lstStyle/>
                    <a:p>
                      <a:r>
                        <a:rPr lang="x-none" dirty="0"/>
                        <a:t>Ngày</a:t>
                      </a:r>
                    </a:p>
                  </a:txBody>
                  <a:tcPr>
                    <a:solidFill>
                      <a:schemeClr val="tx2">
                        <a:lumMod val="60000"/>
                        <a:lumOff val="40000"/>
                      </a:schemeClr>
                    </a:solidFill>
                  </a:tcPr>
                </a:tc>
                <a:extLst>
                  <a:ext uri="{0D108BD9-81ED-4DB2-BD59-A6C34878D82A}">
                    <a16:rowId xmlns:a16="http://schemas.microsoft.com/office/drawing/2014/main" val="1205506038"/>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x-none" sz="1800" dirty="0">
                          <a:solidFill>
                            <a:schemeClr val="bg1"/>
                          </a:solidFill>
                        </a:rPr>
                        <a:t>Ngày hoàn thành V-ASQ-3</a:t>
                      </a:r>
                    </a:p>
                    <a:p>
                      <a:endParaRPr lang="x-none" dirty="0"/>
                    </a:p>
                  </a:txBody>
                  <a:tcPr>
                    <a:solidFill>
                      <a:schemeClr val="tx2">
                        <a:lumMod val="60000"/>
                        <a:lumOff val="40000"/>
                      </a:schemeClr>
                    </a:solidFill>
                  </a:tcPr>
                </a:tc>
                <a:tc>
                  <a:txBody>
                    <a:bodyPr/>
                    <a:lstStyle/>
                    <a:p>
                      <a:pPr algn="ctr"/>
                      <a:r>
                        <a:rPr lang="x-none" dirty="0"/>
                        <a:t>2014</a:t>
                      </a:r>
                    </a:p>
                    <a:p>
                      <a:pPr algn="ctr"/>
                      <a:r>
                        <a:rPr lang="x-none" dirty="0"/>
                        <a:t>2015</a:t>
                      </a:r>
                    </a:p>
                  </a:txBody>
                  <a:tcPr anchor="ctr">
                    <a:solidFill>
                      <a:schemeClr val="accent1">
                        <a:lumMod val="20000"/>
                        <a:lumOff val="80000"/>
                      </a:schemeClr>
                    </a:solidFill>
                  </a:tcPr>
                </a:tc>
                <a:tc>
                  <a:txBody>
                    <a:bodyPr/>
                    <a:lstStyle/>
                    <a:p>
                      <a:pPr algn="ctr"/>
                      <a:r>
                        <a:rPr lang="x-none" dirty="0"/>
                        <a:t>18(6+12)</a:t>
                      </a:r>
                    </a:p>
                    <a:p>
                      <a:pPr algn="ctr"/>
                      <a:r>
                        <a:rPr lang="x-none" dirty="0"/>
                        <a:t>6</a:t>
                      </a:r>
                    </a:p>
                    <a:p>
                      <a:pPr algn="ctr"/>
                      <a:r>
                        <a:rPr lang="x-none" dirty="0"/>
                        <a:t>7</a:t>
                      </a:r>
                    </a:p>
                  </a:txBody>
                  <a:tcPr anchor="ctr">
                    <a:solidFill>
                      <a:schemeClr val="accent1">
                        <a:lumMod val="20000"/>
                        <a:lumOff val="80000"/>
                      </a:schemeClr>
                    </a:solidFill>
                  </a:tcPr>
                </a:tc>
                <a:tc>
                  <a:txBody>
                    <a:bodyPr/>
                    <a:lstStyle/>
                    <a:p>
                      <a:pPr algn="ctr"/>
                      <a:r>
                        <a:rPr lang="x-none" dirty="0"/>
                        <a:t>45</a:t>
                      </a:r>
                    </a:p>
                    <a:p>
                      <a:pPr algn="ctr"/>
                      <a:r>
                        <a:rPr lang="x-none" dirty="0"/>
                        <a:t>15</a:t>
                      </a:r>
                    </a:p>
                  </a:txBody>
                  <a:tcPr anchor="ctr">
                    <a:solidFill>
                      <a:schemeClr val="accent1">
                        <a:lumMod val="20000"/>
                        <a:lumOff val="80000"/>
                      </a:schemeClr>
                    </a:solidFill>
                  </a:tcPr>
                </a:tc>
                <a:extLst>
                  <a:ext uri="{0D108BD9-81ED-4DB2-BD59-A6C34878D82A}">
                    <a16:rowId xmlns:a16="http://schemas.microsoft.com/office/drawing/2014/main" val="2378789685"/>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x-none" dirty="0">
                          <a:solidFill>
                            <a:schemeClr val="bg1"/>
                          </a:solidFill>
                        </a:rPr>
                        <a:t>Ngày sinh của trẻ</a:t>
                      </a:r>
                    </a:p>
                  </a:txBody>
                  <a:tcPr>
                    <a:solidFill>
                      <a:schemeClr val="tx2">
                        <a:lumMod val="60000"/>
                        <a:lumOff val="40000"/>
                      </a:schemeClr>
                    </a:solidFill>
                  </a:tcPr>
                </a:tc>
                <a:tc>
                  <a:txBody>
                    <a:bodyPr/>
                    <a:lstStyle/>
                    <a:p>
                      <a:pPr algn="ctr"/>
                      <a:r>
                        <a:rPr lang="x-none" dirty="0"/>
                        <a:t>2011</a:t>
                      </a:r>
                    </a:p>
                  </a:txBody>
                  <a:tcPr anchor="ctr">
                    <a:solidFill>
                      <a:schemeClr val="accent1">
                        <a:lumMod val="20000"/>
                        <a:lumOff val="80000"/>
                      </a:schemeClr>
                    </a:solidFill>
                  </a:tcPr>
                </a:tc>
                <a:tc>
                  <a:txBody>
                    <a:bodyPr/>
                    <a:lstStyle/>
                    <a:p>
                      <a:pPr algn="ctr"/>
                      <a:r>
                        <a:rPr lang="x-none" dirty="0"/>
                        <a:t>10</a:t>
                      </a:r>
                    </a:p>
                  </a:txBody>
                  <a:tcPr anchor="ctr">
                    <a:solidFill>
                      <a:schemeClr val="accent1">
                        <a:lumMod val="20000"/>
                        <a:lumOff val="80000"/>
                      </a:schemeClr>
                    </a:solidFill>
                  </a:tcPr>
                </a:tc>
                <a:tc>
                  <a:txBody>
                    <a:bodyPr/>
                    <a:lstStyle/>
                    <a:p>
                      <a:pPr algn="ctr"/>
                      <a:r>
                        <a:rPr lang="x-none" dirty="0"/>
                        <a:t>28</a:t>
                      </a:r>
                    </a:p>
                  </a:txBody>
                  <a:tcPr anchor="ctr">
                    <a:solidFill>
                      <a:schemeClr val="accent1">
                        <a:lumMod val="20000"/>
                        <a:lumOff val="80000"/>
                      </a:schemeClr>
                    </a:solidFill>
                  </a:tcPr>
                </a:tc>
                <a:extLst>
                  <a:ext uri="{0D108BD9-81ED-4DB2-BD59-A6C34878D82A}">
                    <a16:rowId xmlns:a16="http://schemas.microsoft.com/office/drawing/2014/main" val="1276576080"/>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x-none" dirty="0">
                          <a:solidFill>
                            <a:schemeClr val="bg1"/>
                          </a:solidFill>
                        </a:rPr>
                        <a:t>Tuổi thực của trẻ</a:t>
                      </a:r>
                    </a:p>
                    <a:p>
                      <a:endParaRPr lang="x-none" dirty="0">
                        <a:solidFill>
                          <a:schemeClr val="bg1"/>
                        </a:solidFill>
                      </a:endParaRPr>
                    </a:p>
                  </a:txBody>
                  <a:tcPr>
                    <a:solidFill>
                      <a:schemeClr val="tx2">
                        <a:lumMod val="60000"/>
                        <a:lumOff val="40000"/>
                      </a:schemeClr>
                    </a:solidFill>
                  </a:tcPr>
                </a:tc>
                <a:tc>
                  <a:txBody>
                    <a:bodyPr/>
                    <a:lstStyle/>
                    <a:p>
                      <a:pPr algn="ctr"/>
                      <a:r>
                        <a:rPr lang="x-none" dirty="0"/>
                        <a:t>3 tuổi</a:t>
                      </a:r>
                    </a:p>
                  </a:txBody>
                  <a:tcPr anchor="ctr">
                    <a:solidFill>
                      <a:schemeClr val="accent1">
                        <a:lumMod val="20000"/>
                        <a:lumOff val="80000"/>
                      </a:schemeClr>
                    </a:solidFill>
                  </a:tcPr>
                </a:tc>
                <a:tc>
                  <a:txBody>
                    <a:bodyPr/>
                    <a:lstStyle/>
                    <a:p>
                      <a:pPr algn="ctr"/>
                      <a:r>
                        <a:rPr lang="x-none" dirty="0"/>
                        <a:t>44</a:t>
                      </a:r>
                    </a:p>
                  </a:txBody>
                  <a:tcPr anchor="ctr">
                    <a:solidFill>
                      <a:schemeClr val="accent1">
                        <a:lumMod val="20000"/>
                        <a:lumOff val="80000"/>
                      </a:schemeClr>
                    </a:solidFill>
                  </a:tcPr>
                </a:tc>
                <a:tc>
                  <a:txBody>
                    <a:bodyPr/>
                    <a:lstStyle/>
                    <a:p>
                      <a:pPr algn="ctr"/>
                      <a:r>
                        <a:rPr lang="x-none" dirty="0"/>
                        <a:t>17</a:t>
                      </a:r>
                    </a:p>
                  </a:txBody>
                  <a:tcPr anchor="ctr">
                    <a:solidFill>
                      <a:schemeClr val="accent1">
                        <a:lumMod val="20000"/>
                        <a:lumOff val="80000"/>
                      </a:schemeClr>
                    </a:solidFill>
                  </a:tcPr>
                </a:tc>
                <a:extLst>
                  <a:ext uri="{0D108BD9-81ED-4DB2-BD59-A6C34878D82A}">
                    <a16:rowId xmlns:a16="http://schemas.microsoft.com/office/drawing/2014/main" val="2124517712"/>
                  </a:ext>
                </a:extLst>
              </a:tr>
            </a:tbl>
          </a:graphicData>
        </a:graphic>
      </p:graphicFrame>
      <p:cxnSp>
        <p:nvCxnSpPr>
          <p:cNvPr id="15" name="Straight Connector 14">
            <a:extLst>
              <a:ext uri="{FF2B5EF4-FFF2-40B4-BE49-F238E27FC236}">
                <a16:creationId xmlns:a16="http://schemas.microsoft.com/office/drawing/2014/main" id="{9742E89A-1AE9-B7A4-8FBE-704B691310CA}"/>
              </a:ext>
            </a:extLst>
          </p:cNvPr>
          <p:cNvCxnSpPr>
            <a:cxnSpLocks/>
          </p:cNvCxnSpPr>
          <p:nvPr/>
        </p:nvCxnSpPr>
        <p:spPr>
          <a:xfrm>
            <a:off x="3733800" y="2345871"/>
            <a:ext cx="457200"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B5581FC2-5198-9EEE-7D35-72DE52082E3D}"/>
              </a:ext>
            </a:extLst>
          </p:cNvPr>
          <p:cNvCxnSpPr>
            <a:cxnSpLocks/>
          </p:cNvCxnSpPr>
          <p:nvPr/>
        </p:nvCxnSpPr>
        <p:spPr>
          <a:xfrm>
            <a:off x="5334000" y="2495550"/>
            <a:ext cx="304800"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DE5AAFE2-AC96-2509-E2CF-02C761495420}"/>
              </a:ext>
            </a:extLst>
          </p:cNvPr>
          <p:cNvCxnSpPr>
            <a:cxnSpLocks/>
          </p:cNvCxnSpPr>
          <p:nvPr/>
        </p:nvCxnSpPr>
        <p:spPr>
          <a:xfrm>
            <a:off x="6858000" y="2343150"/>
            <a:ext cx="304800" cy="0"/>
          </a:xfrm>
          <a:prstGeom prst="line">
            <a:avLst/>
          </a:prstGeom>
          <a:ln w="25400"/>
        </p:spPr>
        <p:style>
          <a:lnRef idx="1">
            <a:schemeClr val="dk1"/>
          </a:lnRef>
          <a:fillRef idx="0">
            <a:schemeClr val="dk1"/>
          </a:fillRef>
          <a:effectRef idx="0">
            <a:schemeClr val="dk1"/>
          </a:effectRef>
          <a:fontRef idx="minor">
            <a:schemeClr val="tx1"/>
          </a:fontRef>
        </p:style>
      </p:cxnSp>
      <p:sp>
        <p:nvSpPr>
          <p:cNvPr id="29" name="Rectangle 28">
            <a:extLst>
              <a:ext uri="{FF2B5EF4-FFF2-40B4-BE49-F238E27FC236}">
                <a16:creationId xmlns:a16="http://schemas.microsoft.com/office/drawing/2014/main" id="{7DF4A6CE-A7AC-EA16-18A9-0D1B7DB27864}"/>
              </a:ext>
            </a:extLst>
          </p:cNvPr>
          <p:cNvSpPr/>
          <p:nvPr/>
        </p:nvSpPr>
        <p:spPr>
          <a:xfrm>
            <a:off x="533284" y="4499705"/>
            <a:ext cx="8408071" cy="523220"/>
          </a:xfrm>
          <a:prstGeom prst="rect">
            <a:avLst/>
          </a:prstGeom>
          <a:noFill/>
        </p:spPr>
        <p:txBody>
          <a:bodyPr wrap="none" lIns="91440" tIns="45720" rIns="91440" bIns="45720">
            <a:spAutoFit/>
          </a:bodyPr>
          <a:lstStyle/>
          <a:p>
            <a:pPr algn="ct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Ngày</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hoàn</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thành</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bảng</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hỏi</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là</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ngày</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15/7/2015.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Trẻ</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sinh</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ngày</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28/10/2011.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Tuổi</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thực</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tế</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của</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trẻ</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là</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44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tháng</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17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ngày</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p>
          <a:p>
            <a:pPr algn="ct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Vì</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vậy</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chọn</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bảng</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hỏi</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42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tháng</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dành</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cho</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trẻ</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42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tháng</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0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ngày</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đến</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44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tháng</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30 </a:t>
            </a:r>
            <a:r>
              <a:rPr lang="en-US" sz="1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ngày</a:t>
            </a:r>
            <a:r>
              <a:rPr lang="en-US" sz="1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endParaRPr lang="en-US" sz="140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Picture 2" descr="50+ Hình nền Powerpoint màu trắng, không gian sáng tạo">
            <a:extLst>
              <a:ext uri="{FF2B5EF4-FFF2-40B4-BE49-F238E27FC236}">
                <a16:creationId xmlns:a16="http://schemas.microsoft.com/office/drawing/2014/main" id="{609A68E4-D938-AC91-2683-29966D84F7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object 4"/>
          <p:cNvGraphicFramePr>
            <a:graphicFrameLocks noGrp="1"/>
          </p:cNvGraphicFramePr>
          <p:nvPr>
            <p:extLst>
              <p:ext uri="{D42A27DB-BD31-4B8C-83A1-F6EECF244321}">
                <p14:modId xmlns:p14="http://schemas.microsoft.com/office/powerpoint/2010/main" val="1712756377"/>
              </p:ext>
            </p:extLst>
          </p:nvPr>
        </p:nvGraphicFramePr>
        <p:xfrm>
          <a:off x="1524000" y="1367712"/>
          <a:ext cx="6329044" cy="3521075"/>
        </p:xfrm>
        <a:graphic>
          <a:graphicData uri="http://schemas.openxmlformats.org/drawingml/2006/table">
            <a:tbl>
              <a:tblPr firstRow="1" bandRow="1">
                <a:tableStyleId>{2D5ABB26-0587-4C30-8999-92F81FD0307C}</a:tableStyleId>
              </a:tblPr>
              <a:tblGrid>
                <a:gridCol w="1685289">
                  <a:extLst>
                    <a:ext uri="{9D8B030D-6E8A-4147-A177-3AD203B41FA5}">
                      <a16:colId xmlns:a16="http://schemas.microsoft.com/office/drawing/2014/main" val="20000"/>
                    </a:ext>
                  </a:extLst>
                </a:gridCol>
                <a:gridCol w="4643755">
                  <a:extLst>
                    <a:ext uri="{9D8B030D-6E8A-4147-A177-3AD203B41FA5}">
                      <a16:colId xmlns:a16="http://schemas.microsoft.com/office/drawing/2014/main" val="20001"/>
                    </a:ext>
                  </a:extLst>
                </a:gridCol>
              </a:tblGrid>
              <a:tr h="769620">
                <a:tc>
                  <a:txBody>
                    <a:bodyPr/>
                    <a:lstStyle/>
                    <a:p>
                      <a:pPr marL="72390">
                        <a:lnSpc>
                          <a:spcPts val="1860"/>
                        </a:lnSpc>
                      </a:pPr>
                      <a:r>
                        <a:rPr sz="1600" b="1" dirty="0">
                          <a:solidFill>
                            <a:schemeClr val="bg1"/>
                          </a:solidFill>
                          <a:latin typeface="Arial"/>
                          <a:cs typeface="Arial"/>
                        </a:rPr>
                        <a:t>Bảng hỏi</a:t>
                      </a:r>
                      <a:r>
                        <a:rPr sz="1600" b="1" spc="10" dirty="0">
                          <a:solidFill>
                            <a:schemeClr val="bg1"/>
                          </a:solidFill>
                          <a:latin typeface="Arial"/>
                          <a:cs typeface="Arial"/>
                        </a:rPr>
                        <a:t> </a:t>
                      </a:r>
                      <a:r>
                        <a:rPr sz="1600" b="1" spc="-30" dirty="0">
                          <a:solidFill>
                            <a:schemeClr val="bg1"/>
                          </a:solidFill>
                          <a:latin typeface="Arial"/>
                          <a:cs typeface="Arial"/>
                        </a:rPr>
                        <a:t>ASQ-</a:t>
                      </a:r>
                      <a:r>
                        <a:rPr sz="1600" b="1" spc="-50" dirty="0">
                          <a:solidFill>
                            <a:schemeClr val="bg1"/>
                          </a:solidFill>
                          <a:latin typeface="Arial"/>
                          <a:cs typeface="Arial"/>
                        </a:rPr>
                        <a:t>3</a:t>
                      </a:r>
                      <a:endParaRPr sz="1600" dirty="0">
                        <a:solidFill>
                          <a:schemeClr val="bg1"/>
                        </a:solidFill>
                        <a:latin typeface="Arial"/>
                        <a:cs typeface="Arial"/>
                      </a:endParaRPr>
                    </a:p>
                    <a:p>
                      <a:pPr marL="148590">
                        <a:lnSpc>
                          <a:spcPct val="100000"/>
                        </a:lnSpc>
                        <a:spcBef>
                          <a:spcPts val="140"/>
                        </a:spcBef>
                      </a:pPr>
                      <a:r>
                        <a:rPr sz="1600" b="1" dirty="0">
                          <a:solidFill>
                            <a:schemeClr val="bg1"/>
                          </a:solidFill>
                          <a:latin typeface="Arial"/>
                          <a:cs typeface="Arial"/>
                        </a:rPr>
                        <a:t>phiên</a:t>
                      </a:r>
                      <a:r>
                        <a:rPr sz="1600" b="1" spc="-10" dirty="0">
                          <a:solidFill>
                            <a:schemeClr val="bg1"/>
                          </a:solidFill>
                          <a:latin typeface="Arial"/>
                          <a:cs typeface="Arial"/>
                        </a:rPr>
                        <a:t> </a:t>
                      </a:r>
                      <a:r>
                        <a:rPr sz="1600" b="1" dirty="0">
                          <a:solidFill>
                            <a:schemeClr val="bg1"/>
                          </a:solidFill>
                          <a:latin typeface="Arial"/>
                          <a:cs typeface="Arial"/>
                        </a:rPr>
                        <a:t>bản</a:t>
                      </a:r>
                      <a:r>
                        <a:rPr sz="1600" b="1" spc="-15" dirty="0">
                          <a:solidFill>
                            <a:schemeClr val="bg1"/>
                          </a:solidFill>
                          <a:latin typeface="Arial"/>
                          <a:cs typeface="Arial"/>
                        </a:rPr>
                        <a:t> </a:t>
                      </a:r>
                      <a:r>
                        <a:rPr sz="1600" b="1" spc="-20" dirty="0">
                          <a:solidFill>
                            <a:schemeClr val="bg1"/>
                          </a:solidFill>
                          <a:latin typeface="Arial"/>
                          <a:cs typeface="Arial"/>
                        </a:rPr>
                        <a:t>Việt</a:t>
                      </a:r>
                      <a:endParaRPr sz="1600" dirty="0">
                        <a:solidFill>
                          <a:schemeClr val="bg1"/>
                        </a:solidFill>
                        <a:latin typeface="Arial"/>
                        <a:cs typeface="Arial"/>
                      </a:endParaRPr>
                    </a:p>
                    <a:p>
                      <a:pPr marL="144145">
                        <a:lnSpc>
                          <a:spcPts val="1900"/>
                        </a:lnSpc>
                        <a:spcBef>
                          <a:spcPts val="135"/>
                        </a:spcBef>
                      </a:pPr>
                      <a:r>
                        <a:rPr sz="1600" b="1" dirty="0">
                          <a:solidFill>
                            <a:schemeClr val="bg1"/>
                          </a:solidFill>
                          <a:latin typeface="Arial"/>
                          <a:cs typeface="Arial"/>
                        </a:rPr>
                        <a:t>được</a:t>
                      </a:r>
                      <a:r>
                        <a:rPr sz="1600" b="1" spc="-25" dirty="0">
                          <a:solidFill>
                            <a:schemeClr val="bg1"/>
                          </a:solidFill>
                          <a:latin typeface="Arial"/>
                          <a:cs typeface="Arial"/>
                        </a:rPr>
                        <a:t> </a:t>
                      </a:r>
                      <a:r>
                        <a:rPr sz="1600" b="1" dirty="0">
                          <a:solidFill>
                            <a:schemeClr val="bg1"/>
                          </a:solidFill>
                          <a:latin typeface="Arial"/>
                          <a:cs typeface="Arial"/>
                        </a:rPr>
                        <a:t>sử</a:t>
                      </a:r>
                      <a:r>
                        <a:rPr sz="1600" b="1" spc="-20" dirty="0">
                          <a:solidFill>
                            <a:schemeClr val="bg1"/>
                          </a:solidFill>
                          <a:latin typeface="Arial"/>
                          <a:cs typeface="Arial"/>
                        </a:rPr>
                        <a:t> dụng</a:t>
                      </a:r>
                      <a:endParaRPr sz="1600" dirty="0">
                        <a:solidFill>
                          <a:schemeClr val="bg1"/>
                        </a:solidFill>
                        <a:latin typeface="Arial"/>
                        <a:cs typeface="Arial"/>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60000"/>
                        <a:lumOff val="40000"/>
                      </a:schemeClr>
                    </a:solidFill>
                  </a:tcPr>
                </a:tc>
                <a:tc>
                  <a:txBody>
                    <a:bodyPr/>
                    <a:lstStyle/>
                    <a:p>
                      <a:pPr marL="330200">
                        <a:lnSpc>
                          <a:spcPts val="1860"/>
                        </a:lnSpc>
                      </a:pPr>
                      <a:r>
                        <a:rPr sz="1600" b="1" dirty="0">
                          <a:solidFill>
                            <a:schemeClr val="bg1"/>
                          </a:solidFill>
                          <a:latin typeface="Arial"/>
                          <a:cs typeface="Arial"/>
                        </a:rPr>
                        <a:t>Dành</a:t>
                      </a:r>
                      <a:r>
                        <a:rPr sz="1600" b="1" spc="-25" dirty="0">
                          <a:solidFill>
                            <a:schemeClr val="bg1"/>
                          </a:solidFill>
                          <a:latin typeface="Arial"/>
                          <a:cs typeface="Arial"/>
                        </a:rPr>
                        <a:t> </a:t>
                      </a:r>
                      <a:r>
                        <a:rPr sz="1600" b="1" dirty="0">
                          <a:solidFill>
                            <a:schemeClr val="bg1"/>
                          </a:solidFill>
                          <a:latin typeface="Arial"/>
                          <a:cs typeface="Arial"/>
                        </a:rPr>
                        <a:t>cho</a:t>
                      </a:r>
                      <a:r>
                        <a:rPr sz="1600" b="1" spc="-20" dirty="0">
                          <a:solidFill>
                            <a:schemeClr val="bg1"/>
                          </a:solidFill>
                          <a:latin typeface="Arial"/>
                          <a:cs typeface="Arial"/>
                        </a:rPr>
                        <a:t> </a:t>
                      </a:r>
                      <a:r>
                        <a:rPr sz="1600" b="1" dirty="0">
                          <a:solidFill>
                            <a:schemeClr val="bg1"/>
                          </a:solidFill>
                          <a:latin typeface="Arial"/>
                          <a:cs typeface="Arial"/>
                        </a:rPr>
                        <a:t>trẻ</a:t>
                      </a:r>
                      <a:r>
                        <a:rPr sz="1600" b="1" spc="-15" dirty="0">
                          <a:solidFill>
                            <a:schemeClr val="bg1"/>
                          </a:solidFill>
                          <a:latin typeface="Arial"/>
                          <a:cs typeface="Arial"/>
                        </a:rPr>
                        <a:t> </a:t>
                      </a:r>
                      <a:r>
                        <a:rPr sz="1600" b="1" dirty="0">
                          <a:solidFill>
                            <a:schemeClr val="bg1"/>
                          </a:solidFill>
                          <a:latin typeface="Arial"/>
                          <a:cs typeface="Arial"/>
                        </a:rPr>
                        <a:t>có</a:t>
                      </a:r>
                      <a:r>
                        <a:rPr sz="1600" b="1" spc="-15" dirty="0">
                          <a:solidFill>
                            <a:schemeClr val="bg1"/>
                          </a:solidFill>
                          <a:latin typeface="Arial"/>
                          <a:cs typeface="Arial"/>
                        </a:rPr>
                        <a:t> </a:t>
                      </a:r>
                      <a:r>
                        <a:rPr sz="1600" b="1" dirty="0">
                          <a:solidFill>
                            <a:schemeClr val="bg1"/>
                          </a:solidFill>
                          <a:latin typeface="Arial"/>
                          <a:cs typeface="Arial"/>
                        </a:rPr>
                        <a:t>số</a:t>
                      </a:r>
                      <a:r>
                        <a:rPr sz="1600" b="1" spc="-20" dirty="0">
                          <a:solidFill>
                            <a:schemeClr val="bg1"/>
                          </a:solidFill>
                          <a:latin typeface="Arial"/>
                          <a:cs typeface="Arial"/>
                        </a:rPr>
                        <a:t> </a:t>
                      </a:r>
                      <a:r>
                        <a:rPr sz="1600" b="1" dirty="0">
                          <a:solidFill>
                            <a:schemeClr val="bg1"/>
                          </a:solidFill>
                          <a:latin typeface="Arial"/>
                          <a:cs typeface="Arial"/>
                        </a:rPr>
                        <a:t>tháng</a:t>
                      </a:r>
                      <a:r>
                        <a:rPr sz="1600" b="1" spc="-15" dirty="0">
                          <a:solidFill>
                            <a:schemeClr val="bg1"/>
                          </a:solidFill>
                          <a:latin typeface="Arial"/>
                          <a:cs typeface="Arial"/>
                        </a:rPr>
                        <a:t> </a:t>
                      </a:r>
                      <a:r>
                        <a:rPr sz="1600" b="1" dirty="0">
                          <a:solidFill>
                            <a:schemeClr val="bg1"/>
                          </a:solidFill>
                          <a:latin typeface="Arial"/>
                          <a:cs typeface="Arial"/>
                        </a:rPr>
                        <a:t>tuổi</a:t>
                      </a:r>
                      <a:r>
                        <a:rPr sz="1600" b="1" spc="-5" dirty="0">
                          <a:solidFill>
                            <a:schemeClr val="bg1"/>
                          </a:solidFill>
                          <a:latin typeface="Arial"/>
                          <a:cs typeface="Arial"/>
                        </a:rPr>
                        <a:t> </a:t>
                      </a:r>
                      <a:r>
                        <a:rPr sz="1600" b="1" dirty="0">
                          <a:solidFill>
                            <a:schemeClr val="bg1"/>
                          </a:solidFill>
                          <a:latin typeface="Arial"/>
                          <a:cs typeface="Arial"/>
                        </a:rPr>
                        <a:t>tương</a:t>
                      </a:r>
                      <a:r>
                        <a:rPr sz="1600" b="1" spc="-5" dirty="0">
                          <a:solidFill>
                            <a:schemeClr val="bg1"/>
                          </a:solidFill>
                          <a:latin typeface="Arial"/>
                          <a:cs typeface="Arial"/>
                        </a:rPr>
                        <a:t> </a:t>
                      </a:r>
                      <a:r>
                        <a:rPr sz="1600" b="1" spc="-25" dirty="0">
                          <a:solidFill>
                            <a:schemeClr val="bg1"/>
                          </a:solidFill>
                          <a:latin typeface="Arial"/>
                          <a:cs typeface="Arial"/>
                        </a:rPr>
                        <a:t>ứng</a:t>
                      </a:r>
                      <a:endParaRPr sz="1600" dirty="0">
                        <a:solidFill>
                          <a:schemeClr val="bg1"/>
                        </a:solidFill>
                        <a:latin typeface="Arial"/>
                        <a:cs typeface="Arial"/>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chemeClr val="tx2">
                        <a:lumMod val="60000"/>
                        <a:lumOff val="40000"/>
                      </a:schemeClr>
                    </a:solidFill>
                  </a:tcPr>
                </a:tc>
                <a:extLst>
                  <a:ext uri="{0D108BD9-81ED-4DB2-BD59-A6C34878D82A}">
                    <a16:rowId xmlns:a16="http://schemas.microsoft.com/office/drawing/2014/main" val="10000"/>
                  </a:ext>
                </a:extLst>
              </a:tr>
              <a:tr h="691515">
                <a:tc>
                  <a:txBody>
                    <a:bodyPr/>
                    <a:lstStyle/>
                    <a:p>
                      <a:pPr algn="ctr">
                        <a:lnSpc>
                          <a:spcPct val="100000"/>
                        </a:lnSpc>
                        <a:spcBef>
                          <a:spcPts val="565"/>
                        </a:spcBef>
                      </a:pPr>
                      <a:r>
                        <a:rPr sz="1600" b="1" dirty="0">
                          <a:solidFill>
                            <a:schemeClr val="bg1"/>
                          </a:solidFill>
                          <a:latin typeface="Arial"/>
                          <a:cs typeface="Arial"/>
                        </a:rPr>
                        <a:t>36</a:t>
                      </a:r>
                      <a:r>
                        <a:rPr sz="1600" b="1" spc="-5" dirty="0">
                          <a:solidFill>
                            <a:schemeClr val="bg1"/>
                          </a:solidFill>
                          <a:latin typeface="Arial"/>
                          <a:cs typeface="Arial"/>
                        </a:rPr>
                        <a:t> </a:t>
                      </a:r>
                      <a:r>
                        <a:rPr sz="1600" b="1" spc="-10" dirty="0">
                          <a:solidFill>
                            <a:schemeClr val="bg1"/>
                          </a:solidFill>
                          <a:latin typeface="Arial"/>
                          <a:cs typeface="Arial"/>
                        </a:rPr>
                        <a:t>tháng</a:t>
                      </a:r>
                      <a:endParaRPr sz="1600" dirty="0">
                        <a:solidFill>
                          <a:schemeClr val="bg1"/>
                        </a:solidFill>
                        <a:latin typeface="Arial"/>
                        <a:cs typeface="Arial"/>
                      </a:endParaRPr>
                    </a:p>
                  </a:txBody>
                  <a:tcPr marL="0" marR="0" marT="7175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60000"/>
                        <a:lumOff val="40000"/>
                      </a:schemeClr>
                    </a:solidFill>
                  </a:tcPr>
                </a:tc>
                <a:tc>
                  <a:txBody>
                    <a:bodyPr/>
                    <a:lstStyle/>
                    <a:p>
                      <a:pPr marL="53975" algn="ctr">
                        <a:lnSpc>
                          <a:spcPct val="100000"/>
                        </a:lnSpc>
                        <a:spcBef>
                          <a:spcPts val="565"/>
                        </a:spcBef>
                      </a:pPr>
                      <a:r>
                        <a:rPr sz="1600" dirty="0">
                          <a:solidFill>
                            <a:schemeClr val="tx1"/>
                          </a:solidFill>
                          <a:latin typeface="Microsoft Sans Serif"/>
                          <a:cs typeface="Microsoft Sans Serif"/>
                        </a:rPr>
                        <a:t>Dành</a:t>
                      </a:r>
                      <a:r>
                        <a:rPr sz="1600" spc="10" dirty="0">
                          <a:solidFill>
                            <a:schemeClr val="tx1"/>
                          </a:solidFill>
                          <a:latin typeface="Microsoft Sans Serif"/>
                          <a:cs typeface="Microsoft Sans Serif"/>
                        </a:rPr>
                        <a:t> </a:t>
                      </a:r>
                      <a:r>
                        <a:rPr sz="1600" dirty="0">
                          <a:solidFill>
                            <a:schemeClr val="tx1"/>
                          </a:solidFill>
                          <a:latin typeface="Microsoft Sans Serif"/>
                          <a:cs typeface="Microsoft Sans Serif"/>
                        </a:rPr>
                        <a:t>cho trẻ</a:t>
                      </a:r>
                      <a:r>
                        <a:rPr sz="1600" spc="20" dirty="0">
                          <a:solidFill>
                            <a:schemeClr val="tx1"/>
                          </a:solidFill>
                          <a:latin typeface="Microsoft Sans Serif"/>
                          <a:cs typeface="Microsoft Sans Serif"/>
                        </a:rPr>
                        <a:t> </a:t>
                      </a:r>
                      <a:r>
                        <a:rPr sz="1600" spc="80" dirty="0">
                          <a:solidFill>
                            <a:schemeClr val="tx1"/>
                          </a:solidFill>
                          <a:latin typeface="Microsoft Sans Serif"/>
                          <a:cs typeface="Microsoft Sans Serif"/>
                        </a:rPr>
                        <a:t>từ</a:t>
                      </a:r>
                      <a:r>
                        <a:rPr sz="1600" spc="10" dirty="0">
                          <a:solidFill>
                            <a:schemeClr val="tx1"/>
                          </a:solidFill>
                          <a:latin typeface="Microsoft Sans Serif"/>
                          <a:cs typeface="Microsoft Sans Serif"/>
                        </a:rPr>
                        <a:t> </a:t>
                      </a:r>
                      <a:r>
                        <a:rPr sz="1600" dirty="0">
                          <a:solidFill>
                            <a:schemeClr val="tx1"/>
                          </a:solidFill>
                          <a:latin typeface="Microsoft Sans Serif"/>
                          <a:cs typeface="Microsoft Sans Serif"/>
                        </a:rPr>
                        <a:t>34</a:t>
                      </a:r>
                      <a:r>
                        <a:rPr sz="1600" spc="10" dirty="0">
                          <a:solidFill>
                            <a:schemeClr val="tx1"/>
                          </a:solidFill>
                          <a:latin typeface="Microsoft Sans Serif"/>
                          <a:cs typeface="Microsoft Sans Serif"/>
                        </a:rPr>
                        <a:t> </a:t>
                      </a:r>
                      <a:r>
                        <a:rPr sz="1600" dirty="0">
                          <a:solidFill>
                            <a:schemeClr val="tx1"/>
                          </a:solidFill>
                          <a:latin typeface="Microsoft Sans Serif"/>
                          <a:cs typeface="Microsoft Sans Serif"/>
                        </a:rPr>
                        <a:t>tháng</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16</a:t>
                      </a:r>
                      <a:r>
                        <a:rPr sz="1600" spc="15" dirty="0">
                          <a:solidFill>
                            <a:schemeClr val="tx1"/>
                          </a:solidFill>
                          <a:latin typeface="Microsoft Sans Serif"/>
                          <a:cs typeface="Microsoft Sans Serif"/>
                        </a:rPr>
                        <a:t> </a:t>
                      </a:r>
                      <a:r>
                        <a:rPr sz="1600" dirty="0">
                          <a:solidFill>
                            <a:schemeClr val="tx1"/>
                          </a:solidFill>
                          <a:latin typeface="Microsoft Sans Serif"/>
                          <a:cs typeface="Microsoft Sans Serif"/>
                        </a:rPr>
                        <a:t>ngày</a:t>
                      </a:r>
                      <a:r>
                        <a:rPr sz="1600" spc="10" dirty="0">
                          <a:solidFill>
                            <a:schemeClr val="tx1"/>
                          </a:solidFill>
                          <a:latin typeface="Microsoft Sans Serif"/>
                          <a:cs typeface="Microsoft Sans Serif"/>
                        </a:rPr>
                        <a:t> </a:t>
                      </a:r>
                      <a:r>
                        <a:rPr sz="1600" dirty="0">
                          <a:solidFill>
                            <a:schemeClr val="tx1"/>
                          </a:solidFill>
                          <a:latin typeface="Microsoft Sans Serif"/>
                          <a:cs typeface="Microsoft Sans Serif"/>
                        </a:rPr>
                        <a:t>đến</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38</a:t>
                      </a:r>
                      <a:r>
                        <a:rPr sz="1600" spc="15" dirty="0">
                          <a:solidFill>
                            <a:schemeClr val="tx1"/>
                          </a:solidFill>
                          <a:latin typeface="Microsoft Sans Serif"/>
                          <a:cs typeface="Microsoft Sans Serif"/>
                        </a:rPr>
                        <a:t> </a:t>
                      </a:r>
                      <a:r>
                        <a:rPr sz="1600" spc="-10" dirty="0">
                          <a:solidFill>
                            <a:schemeClr val="tx1"/>
                          </a:solidFill>
                          <a:latin typeface="Microsoft Sans Serif"/>
                          <a:cs typeface="Microsoft Sans Serif"/>
                        </a:rPr>
                        <a:t>tháng</a:t>
                      </a:r>
                      <a:endParaRPr sz="1600" dirty="0">
                        <a:solidFill>
                          <a:schemeClr val="tx1"/>
                        </a:solidFill>
                        <a:latin typeface="Microsoft Sans Serif"/>
                        <a:cs typeface="Microsoft Sans Serif"/>
                      </a:endParaRPr>
                    </a:p>
                    <a:p>
                      <a:pPr marL="4445" algn="ctr">
                        <a:lnSpc>
                          <a:spcPts val="1905"/>
                        </a:lnSpc>
                        <a:spcBef>
                          <a:spcPts val="960"/>
                        </a:spcBef>
                      </a:pPr>
                      <a:r>
                        <a:rPr sz="1600" dirty="0">
                          <a:solidFill>
                            <a:schemeClr val="tx1"/>
                          </a:solidFill>
                          <a:latin typeface="Arial MT"/>
                          <a:cs typeface="Arial MT"/>
                        </a:rPr>
                        <a:t>30 </a:t>
                      </a:r>
                      <a:r>
                        <a:rPr sz="1600" spc="-20" dirty="0">
                          <a:solidFill>
                            <a:schemeClr val="tx1"/>
                          </a:solidFill>
                          <a:latin typeface="Arial MT"/>
                          <a:cs typeface="Arial MT"/>
                        </a:rPr>
                        <a:t>ngày</a:t>
                      </a:r>
                      <a:endParaRPr sz="1600" dirty="0">
                        <a:solidFill>
                          <a:schemeClr val="tx1"/>
                        </a:solidFill>
                        <a:latin typeface="Arial MT"/>
                        <a:cs typeface="Arial MT"/>
                      </a:endParaRPr>
                    </a:p>
                  </a:txBody>
                  <a:tcPr marL="0" marR="0" marT="7175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chemeClr val="tx2">
                        <a:lumMod val="20000"/>
                        <a:lumOff val="80000"/>
                      </a:schemeClr>
                    </a:solidFill>
                  </a:tcPr>
                </a:tc>
                <a:extLst>
                  <a:ext uri="{0D108BD9-81ED-4DB2-BD59-A6C34878D82A}">
                    <a16:rowId xmlns:a16="http://schemas.microsoft.com/office/drawing/2014/main" val="10001"/>
                  </a:ext>
                </a:extLst>
              </a:tr>
              <a:tr h="692150">
                <a:tc>
                  <a:txBody>
                    <a:bodyPr/>
                    <a:lstStyle/>
                    <a:p>
                      <a:pPr algn="ctr">
                        <a:lnSpc>
                          <a:spcPct val="100000"/>
                        </a:lnSpc>
                        <a:spcBef>
                          <a:spcPts val="565"/>
                        </a:spcBef>
                      </a:pPr>
                      <a:r>
                        <a:rPr sz="1600" b="1" dirty="0">
                          <a:solidFill>
                            <a:schemeClr val="bg1"/>
                          </a:solidFill>
                          <a:latin typeface="Arial"/>
                          <a:cs typeface="Arial"/>
                        </a:rPr>
                        <a:t>42</a:t>
                      </a:r>
                      <a:r>
                        <a:rPr sz="1600" b="1" spc="-5" dirty="0">
                          <a:solidFill>
                            <a:schemeClr val="bg1"/>
                          </a:solidFill>
                          <a:latin typeface="Arial"/>
                          <a:cs typeface="Arial"/>
                        </a:rPr>
                        <a:t> </a:t>
                      </a:r>
                      <a:r>
                        <a:rPr sz="1600" b="1" spc="-10" dirty="0">
                          <a:solidFill>
                            <a:schemeClr val="bg1"/>
                          </a:solidFill>
                          <a:latin typeface="Arial"/>
                          <a:cs typeface="Arial"/>
                        </a:rPr>
                        <a:t>tháng</a:t>
                      </a:r>
                      <a:endParaRPr sz="1600" dirty="0">
                        <a:solidFill>
                          <a:schemeClr val="bg1"/>
                        </a:solidFill>
                        <a:latin typeface="Arial"/>
                        <a:cs typeface="Arial"/>
                      </a:endParaRPr>
                    </a:p>
                  </a:txBody>
                  <a:tcPr marL="0" marR="0" marT="717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ct val="100000"/>
                        </a:lnSpc>
                        <a:spcBef>
                          <a:spcPts val="565"/>
                        </a:spcBef>
                      </a:pPr>
                      <a:r>
                        <a:rPr sz="1600" dirty="0">
                          <a:solidFill>
                            <a:schemeClr val="tx1"/>
                          </a:solidFill>
                          <a:latin typeface="Microsoft Sans Serif"/>
                          <a:cs typeface="Microsoft Sans Serif"/>
                        </a:rPr>
                        <a:t>Dành</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cho</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trẻ</a:t>
                      </a:r>
                      <a:r>
                        <a:rPr sz="1600" spc="20" dirty="0">
                          <a:solidFill>
                            <a:schemeClr val="tx1"/>
                          </a:solidFill>
                          <a:latin typeface="Microsoft Sans Serif"/>
                          <a:cs typeface="Microsoft Sans Serif"/>
                        </a:rPr>
                        <a:t> </a:t>
                      </a:r>
                      <a:r>
                        <a:rPr sz="1600" spc="80" dirty="0">
                          <a:solidFill>
                            <a:schemeClr val="tx1"/>
                          </a:solidFill>
                          <a:latin typeface="Microsoft Sans Serif"/>
                          <a:cs typeface="Microsoft Sans Serif"/>
                        </a:rPr>
                        <a:t>từ</a:t>
                      </a:r>
                      <a:r>
                        <a:rPr sz="1600" spc="20" dirty="0">
                          <a:solidFill>
                            <a:schemeClr val="tx1"/>
                          </a:solidFill>
                          <a:latin typeface="Microsoft Sans Serif"/>
                          <a:cs typeface="Microsoft Sans Serif"/>
                        </a:rPr>
                        <a:t> </a:t>
                      </a:r>
                      <a:r>
                        <a:rPr sz="1600" dirty="0">
                          <a:solidFill>
                            <a:schemeClr val="tx1"/>
                          </a:solidFill>
                          <a:latin typeface="Microsoft Sans Serif"/>
                          <a:cs typeface="Microsoft Sans Serif"/>
                        </a:rPr>
                        <a:t>39</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tháng</a:t>
                      </a:r>
                      <a:r>
                        <a:rPr sz="1600" spc="10" dirty="0">
                          <a:solidFill>
                            <a:schemeClr val="tx1"/>
                          </a:solidFill>
                          <a:latin typeface="Microsoft Sans Serif"/>
                          <a:cs typeface="Microsoft Sans Serif"/>
                        </a:rPr>
                        <a:t> </a:t>
                      </a:r>
                      <a:r>
                        <a:rPr sz="1600" dirty="0">
                          <a:solidFill>
                            <a:schemeClr val="tx1"/>
                          </a:solidFill>
                          <a:latin typeface="Microsoft Sans Serif"/>
                          <a:cs typeface="Microsoft Sans Serif"/>
                        </a:rPr>
                        <a:t>0</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ngày</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đến</a:t>
                      </a:r>
                      <a:r>
                        <a:rPr sz="1600" spc="10" dirty="0">
                          <a:solidFill>
                            <a:schemeClr val="tx1"/>
                          </a:solidFill>
                          <a:latin typeface="Microsoft Sans Serif"/>
                          <a:cs typeface="Microsoft Sans Serif"/>
                        </a:rPr>
                        <a:t> </a:t>
                      </a:r>
                      <a:r>
                        <a:rPr sz="1600" dirty="0">
                          <a:solidFill>
                            <a:schemeClr val="tx1"/>
                          </a:solidFill>
                          <a:latin typeface="Microsoft Sans Serif"/>
                          <a:cs typeface="Microsoft Sans Serif"/>
                        </a:rPr>
                        <a:t>44</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tháng</a:t>
                      </a:r>
                      <a:r>
                        <a:rPr sz="1600" spc="10" dirty="0">
                          <a:solidFill>
                            <a:schemeClr val="tx1"/>
                          </a:solidFill>
                          <a:latin typeface="Microsoft Sans Serif"/>
                          <a:cs typeface="Microsoft Sans Serif"/>
                        </a:rPr>
                        <a:t> </a:t>
                      </a:r>
                      <a:r>
                        <a:rPr sz="1600" spc="-25" dirty="0">
                          <a:solidFill>
                            <a:schemeClr val="tx1"/>
                          </a:solidFill>
                          <a:latin typeface="Microsoft Sans Serif"/>
                          <a:cs typeface="Microsoft Sans Serif"/>
                        </a:rPr>
                        <a:t>30</a:t>
                      </a:r>
                      <a:endParaRPr sz="1600" dirty="0">
                        <a:solidFill>
                          <a:schemeClr val="tx1"/>
                        </a:solidFill>
                        <a:latin typeface="Microsoft Sans Serif"/>
                        <a:cs typeface="Microsoft Sans Serif"/>
                      </a:endParaRPr>
                    </a:p>
                    <a:p>
                      <a:pPr marL="2540" algn="ctr">
                        <a:lnSpc>
                          <a:spcPts val="1900"/>
                        </a:lnSpc>
                        <a:spcBef>
                          <a:spcPts val="960"/>
                        </a:spcBef>
                      </a:pPr>
                      <a:r>
                        <a:rPr sz="1600" spc="-20" dirty="0">
                          <a:solidFill>
                            <a:schemeClr val="tx1"/>
                          </a:solidFill>
                          <a:latin typeface="Arial MT"/>
                          <a:cs typeface="Arial MT"/>
                        </a:rPr>
                        <a:t>ngày</a:t>
                      </a:r>
                      <a:endParaRPr sz="1600" dirty="0">
                        <a:solidFill>
                          <a:schemeClr val="tx1"/>
                        </a:solidFill>
                        <a:latin typeface="Arial MT"/>
                        <a:cs typeface="Arial MT"/>
                      </a:endParaRPr>
                    </a:p>
                  </a:txBody>
                  <a:tcPr marL="0" marR="0" marT="717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20000"/>
                        <a:lumOff val="80000"/>
                      </a:schemeClr>
                    </a:solidFill>
                  </a:tcPr>
                </a:tc>
                <a:extLst>
                  <a:ext uri="{0D108BD9-81ED-4DB2-BD59-A6C34878D82A}">
                    <a16:rowId xmlns:a16="http://schemas.microsoft.com/office/drawing/2014/main" val="10002"/>
                  </a:ext>
                </a:extLst>
              </a:tr>
              <a:tr h="691515">
                <a:tc>
                  <a:txBody>
                    <a:bodyPr/>
                    <a:lstStyle/>
                    <a:p>
                      <a:pPr algn="ctr">
                        <a:lnSpc>
                          <a:spcPct val="100000"/>
                        </a:lnSpc>
                        <a:spcBef>
                          <a:spcPts val="565"/>
                        </a:spcBef>
                      </a:pPr>
                      <a:r>
                        <a:rPr sz="1600" b="1" dirty="0">
                          <a:solidFill>
                            <a:schemeClr val="bg1"/>
                          </a:solidFill>
                          <a:latin typeface="Arial"/>
                          <a:cs typeface="Arial"/>
                        </a:rPr>
                        <a:t>48</a:t>
                      </a:r>
                      <a:r>
                        <a:rPr sz="1600" b="1" spc="-5" dirty="0">
                          <a:solidFill>
                            <a:schemeClr val="bg1"/>
                          </a:solidFill>
                          <a:latin typeface="Arial"/>
                          <a:cs typeface="Arial"/>
                        </a:rPr>
                        <a:t> </a:t>
                      </a:r>
                      <a:r>
                        <a:rPr sz="1600" b="1" spc="-10" dirty="0">
                          <a:solidFill>
                            <a:schemeClr val="bg1"/>
                          </a:solidFill>
                          <a:latin typeface="Arial"/>
                          <a:cs typeface="Arial"/>
                        </a:rPr>
                        <a:t>tháng</a:t>
                      </a:r>
                      <a:endParaRPr sz="1600" dirty="0">
                        <a:solidFill>
                          <a:schemeClr val="bg1"/>
                        </a:solidFill>
                        <a:latin typeface="Arial"/>
                        <a:cs typeface="Arial"/>
                      </a:endParaRPr>
                    </a:p>
                  </a:txBody>
                  <a:tcPr marL="0" marR="0" marT="717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ct val="100000"/>
                        </a:lnSpc>
                        <a:spcBef>
                          <a:spcPts val="565"/>
                        </a:spcBef>
                      </a:pPr>
                      <a:r>
                        <a:rPr sz="1600" dirty="0">
                          <a:solidFill>
                            <a:schemeClr val="tx1"/>
                          </a:solidFill>
                          <a:latin typeface="Arial MT"/>
                          <a:cs typeface="Arial MT"/>
                        </a:rPr>
                        <a:t>Dành</a:t>
                      </a:r>
                      <a:r>
                        <a:rPr sz="1600" spc="-15" dirty="0">
                          <a:solidFill>
                            <a:schemeClr val="tx1"/>
                          </a:solidFill>
                          <a:latin typeface="Arial MT"/>
                          <a:cs typeface="Arial MT"/>
                        </a:rPr>
                        <a:t> </a:t>
                      </a:r>
                      <a:r>
                        <a:rPr sz="1600" dirty="0">
                          <a:solidFill>
                            <a:schemeClr val="tx1"/>
                          </a:solidFill>
                          <a:latin typeface="Arial MT"/>
                          <a:cs typeface="Arial MT"/>
                        </a:rPr>
                        <a:t>cho</a:t>
                      </a:r>
                      <a:r>
                        <a:rPr sz="1600" spc="-15" dirty="0">
                          <a:solidFill>
                            <a:schemeClr val="tx1"/>
                          </a:solidFill>
                          <a:latin typeface="Arial MT"/>
                          <a:cs typeface="Arial MT"/>
                        </a:rPr>
                        <a:t> </a:t>
                      </a:r>
                      <a:r>
                        <a:rPr sz="1600" dirty="0">
                          <a:solidFill>
                            <a:schemeClr val="tx1"/>
                          </a:solidFill>
                          <a:latin typeface="Microsoft Sans Serif"/>
                          <a:cs typeface="Microsoft Sans Serif"/>
                        </a:rPr>
                        <a:t>trẻ</a:t>
                      </a:r>
                      <a:r>
                        <a:rPr sz="1600" spc="25" dirty="0">
                          <a:solidFill>
                            <a:schemeClr val="tx1"/>
                          </a:solidFill>
                          <a:latin typeface="Microsoft Sans Serif"/>
                          <a:cs typeface="Microsoft Sans Serif"/>
                        </a:rPr>
                        <a:t> </a:t>
                      </a:r>
                      <a:r>
                        <a:rPr sz="1600" spc="80" dirty="0">
                          <a:solidFill>
                            <a:schemeClr val="tx1"/>
                          </a:solidFill>
                          <a:latin typeface="Microsoft Sans Serif"/>
                          <a:cs typeface="Microsoft Sans Serif"/>
                        </a:rPr>
                        <a:t>từ</a:t>
                      </a:r>
                      <a:r>
                        <a:rPr sz="1600" spc="25" dirty="0">
                          <a:solidFill>
                            <a:schemeClr val="tx1"/>
                          </a:solidFill>
                          <a:latin typeface="Microsoft Sans Serif"/>
                          <a:cs typeface="Microsoft Sans Serif"/>
                        </a:rPr>
                        <a:t> </a:t>
                      </a:r>
                      <a:r>
                        <a:rPr sz="1600" dirty="0">
                          <a:solidFill>
                            <a:schemeClr val="tx1"/>
                          </a:solidFill>
                          <a:latin typeface="Arial MT"/>
                          <a:cs typeface="Arial MT"/>
                        </a:rPr>
                        <a:t>45</a:t>
                      </a:r>
                      <a:r>
                        <a:rPr sz="1600" spc="-15" dirty="0">
                          <a:solidFill>
                            <a:schemeClr val="tx1"/>
                          </a:solidFill>
                          <a:latin typeface="Arial MT"/>
                          <a:cs typeface="Arial MT"/>
                        </a:rPr>
                        <a:t> </a:t>
                      </a:r>
                      <a:r>
                        <a:rPr sz="1600" dirty="0">
                          <a:solidFill>
                            <a:schemeClr val="tx1"/>
                          </a:solidFill>
                          <a:latin typeface="Arial MT"/>
                          <a:cs typeface="Arial MT"/>
                        </a:rPr>
                        <a:t>tháng</a:t>
                      </a:r>
                      <a:r>
                        <a:rPr sz="1600" spc="-5" dirty="0">
                          <a:solidFill>
                            <a:schemeClr val="tx1"/>
                          </a:solidFill>
                          <a:latin typeface="Arial MT"/>
                          <a:cs typeface="Arial MT"/>
                        </a:rPr>
                        <a:t> </a:t>
                      </a:r>
                      <a:r>
                        <a:rPr sz="1600" dirty="0">
                          <a:solidFill>
                            <a:schemeClr val="tx1"/>
                          </a:solidFill>
                          <a:latin typeface="Arial MT"/>
                          <a:cs typeface="Arial MT"/>
                        </a:rPr>
                        <a:t>0</a:t>
                      </a:r>
                      <a:r>
                        <a:rPr sz="1600" spc="-20" dirty="0">
                          <a:solidFill>
                            <a:schemeClr val="tx1"/>
                          </a:solidFill>
                          <a:latin typeface="Arial MT"/>
                          <a:cs typeface="Arial MT"/>
                        </a:rPr>
                        <a:t> </a:t>
                      </a:r>
                      <a:r>
                        <a:rPr sz="1600" dirty="0">
                          <a:solidFill>
                            <a:schemeClr val="tx1"/>
                          </a:solidFill>
                          <a:latin typeface="Arial MT"/>
                          <a:cs typeface="Arial MT"/>
                        </a:rPr>
                        <a:t>ngày</a:t>
                      </a:r>
                      <a:r>
                        <a:rPr sz="1600" spc="-15" dirty="0">
                          <a:solidFill>
                            <a:schemeClr val="tx1"/>
                          </a:solidFill>
                          <a:latin typeface="Arial MT"/>
                          <a:cs typeface="Arial MT"/>
                        </a:rPr>
                        <a:t> </a:t>
                      </a:r>
                      <a:r>
                        <a:rPr sz="1600" dirty="0">
                          <a:solidFill>
                            <a:schemeClr val="tx1"/>
                          </a:solidFill>
                          <a:latin typeface="Microsoft Sans Serif"/>
                          <a:cs typeface="Microsoft Sans Serif"/>
                        </a:rPr>
                        <a:t>đến</a:t>
                      </a:r>
                      <a:r>
                        <a:rPr sz="1600" spc="15" dirty="0">
                          <a:solidFill>
                            <a:schemeClr val="tx1"/>
                          </a:solidFill>
                          <a:latin typeface="Microsoft Sans Serif"/>
                          <a:cs typeface="Microsoft Sans Serif"/>
                        </a:rPr>
                        <a:t> </a:t>
                      </a:r>
                      <a:r>
                        <a:rPr sz="1600" dirty="0">
                          <a:solidFill>
                            <a:schemeClr val="tx1"/>
                          </a:solidFill>
                          <a:latin typeface="Arial MT"/>
                          <a:cs typeface="Arial MT"/>
                        </a:rPr>
                        <a:t>50</a:t>
                      </a:r>
                      <a:r>
                        <a:rPr sz="1600" spc="-15" dirty="0">
                          <a:solidFill>
                            <a:schemeClr val="tx1"/>
                          </a:solidFill>
                          <a:latin typeface="Arial MT"/>
                          <a:cs typeface="Arial MT"/>
                        </a:rPr>
                        <a:t> </a:t>
                      </a:r>
                      <a:r>
                        <a:rPr sz="1600" dirty="0">
                          <a:solidFill>
                            <a:schemeClr val="tx1"/>
                          </a:solidFill>
                          <a:latin typeface="Arial MT"/>
                          <a:cs typeface="Arial MT"/>
                        </a:rPr>
                        <a:t>tháng</a:t>
                      </a:r>
                      <a:r>
                        <a:rPr sz="1600" spc="-5" dirty="0">
                          <a:solidFill>
                            <a:schemeClr val="tx1"/>
                          </a:solidFill>
                          <a:latin typeface="Arial MT"/>
                          <a:cs typeface="Arial MT"/>
                        </a:rPr>
                        <a:t> </a:t>
                      </a:r>
                      <a:r>
                        <a:rPr sz="1600" spc="-25" dirty="0">
                          <a:solidFill>
                            <a:schemeClr val="tx1"/>
                          </a:solidFill>
                          <a:latin typeface="Arial MT"/>
                          <a:cs typeface="Arial MT"/>
                        </a:rPr>
                        <a:t>30</a:t>
                      </a:r>
                      <a:endParaRPr sz="1600" dirty="0">
                        <a:solidFill>
                          <a:schemeClr val="tx1"/>
                        </a:solidFill>
                        <a:latin typeface="Arial MT"/>
                        <a:cs typeface="Arial MT"/>
                      </a:endParaRPr>
                    </a:p>
                    <a:p>
                      <a:pPr marL="2540" algn="ctr">
                        <a:lnSpc>
                          <a:spcPts val="1900"/>
                        </a:lnSpc>
                        <a:spcBef>
                          <a:spcPts val="965"/>
                        </a:spcBef>
                      </a:pPr>
                      <a:r>
                        <a:rPr sz="1600" spc="-20" dirty="0">
                          <a:solidFill>
                            <a:schemeClr val="tx1"/>
                          </a:solidFill>
                          <a:latin typeface="Arial MT"/>
                          <a:cs typeface="Arial MT"/>
                        </a:rPr>
                        <a:t>ngày</a:t>
                      </a:r>
                      <a:endParaRPr sz="1600" dirty="0">
                        <a:solidFill>
                          <a:schemeClr val="tx1"/>
                        </a:solidFill>
                        <a:latin typeface="Arial MT"/>
                        <a:cs typeface="Arial MT"/>
                      </a:endParaRPr>
                    </a:p>
                  </a:txBody>
                  <a:tcPr marL="0" marR="0" marT="7175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20000"/>
                        <a:lumOff val="80000"/>
                      </a:schemeClr>
                    </a:solidFill>
                  </a:tcPr>
                </a:tc>
                <a:extLst>
                  <a:ext uri="{0D108BD9-81ED-4DB2-BD59-A6C34878D82A}">
                    <a16:rowId xmlns:a16="http://schemas.microsoft.com/office/drawing/2014/main" val="10003"/>
                  </a:ext>
                </a:extLst>
              </a:tr>
              <a:tr h="676275">
                <a:tc>
                  <a:txBody>
                    <a:bodyPr/>
                    <a:lstStyle/>
                    <a:p>
                      <a:pPr algn="ctr">
                        <a:lnSpc>
                          <a:spcPct val="100000"/>
                        </a:lnSpc>
                        <a:spcBef>
                          <a:spcPts val="570"/>
                        </a:spcBef>
                      </a:pPr>
                      <a:r>
                        <a:rPr sz="1600" b="1" dirty="0">
                          <a:solidFill>
                            <a:schemeClr val="bg1"/>
                          </a:solidFill>
                          <a:latin typeface="Arial"/>
                          <a:cs typeface="Arial"/>
                        </a:rPr>
                        <a:t>54</a:t>
                      </a:r>
                      <a:r>
                        <a:rPr sz="1600" b="1" spc="-10" dirty="0">
                          <a:solidFill>
                            <a:schemeClr val="bg1"/>
                          </a:solidFill>
                          <a:latin typeface="Arial"/>
                          <a:cs typeface="Arial"/>
                        </a:rPr>
                        <a:t> tháng</a:t>
                      </a:r>
                      <a:endParaRPr sz="1600" dirty="0">
                        <a:solidFill>
                          <a:schemeClr val="bg1"/>
                        </a:solidFill>
                        <a:latin typeface="Arial"/>
                        <a:cs typeface="Arial"/>
                      </a:endParaRPr>
                    </a:p>
                  </a:txBody>
                  <a:tcPr marL="0" marR="0" marT="72390" marB="0">
                    <a:lnL w="12700">
                      <a:solidFill>
                        <a:srgbClr val="FFFFFF"/>
                      </a:solidFill>
                      <a:prstDash val="solid"/>
                    </a:lnL>
                    <a:lnR w="12700">
                      <a:solidFill>
                        <a:srgbClr val="FFFFFF"/>
                      </a:solidFill>
                      <a:prstDash val="solid"/>
                    </a:lnR>
                    <a:lnT w="12700">
                      <a:solidFill>
                        <a:srgbClr val="FFFFFF"/>
                      </a:solidFill>
                      <a:prstDash val="solid"/>
                    </a:lnT>
                    <a:solidFill>
                      <a:schemeClr val="tx2">
                        <a:lumMod val="60000"/>
                        <a:lumOff val="40000"/>
                      </a:schemeClr>
                    </a:solidFill>
                  </a:tcPr>
                </a:tc>
                <a:tc>
                  <a:txBody>
                    <a:bodyPr/>
                    <a:lstStyle/>
                    <a:p>
                      <a:pPr algn="ctr">
                        <a:lnSpc>
                          <a:spcPct val="100000"/>
                        </a:lnSpc>
                        <a:spcBef>
                          <a:spcPts val="570"/>
                        </a:spcBef>
                      </a:pPr>
                      <a:r>
                        <a:rPr sz="1600" dirty="0">
                          <a:solidFill>
                            <a:schemeClr val="tx1"/>
                          </a:solidFill>
                          <a:latin typeface="Microsoft Sans Serif"/>
                          <a:cs typeface="Microsoft Sans Serif"/>
                        </a:rPr>
                        <a:t>Dành</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cho</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trẻ</a:t>
                      </a:r>
                      <a:r>
                        <a:rPr sz="1600" spc="25" dirty="0">
                          <a:solidFill>
                            <a:schemeClr val="tx1"/>
                          </a:solidFill>
                          <a:latin typeface="Microsoft Sans Serif"/>
                          <a:cs typeface="Microsoft Sans Serif"/>
                        </a:rPr>
                        <a:t> </a:t>
                      </a:r>
                      <a:r>
                        <a:rPr sz="1600" spc="80" dirty="0">
                          <a:solidFill>
                            <a:schemeClr val="tx1"/>
                          </a:solidFill>
                          <a:latin typeface="Microsoft Sans Serif"/>
                          <a:cs typeface="Microsoft Sans Serif"/>
                        </a:rPr>
                        <a:t>từ</a:t>
                      </a:r>
                      <a:r>
                        <a:rPr sz="1600" spc="25" dirty="0">
                          <a:solidFill>
                            <a:schemeClr val="tx1"/>
                          </a:solidFill>
                          <a:latin typeface="Microsoft Sans Serif"/>
                          <a:cs typeface="Microsoft Sans Serif"/>
                        </a:rPr>
                        <a:t> </a:t>
                      </a:r>
                      <a:r>
                        <a:rPr sz="1600" dirty="0">
                          <a:solidFill>
                            <a:schemeClr val="tx1"/>
                          </a:solidFill>
                          <a:latin typeface="Microsoft Sans Serif"/>
                          <a:cs typeface="Microsoft Sans Serif"/>
                        </a:rPr>
                        <a:t>51</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tháng</a:t>
                      </a:r>
                      <a:r>
                        <a:rPr sz="1600" spc="10" dirty="0">
                          <a:solidFill>
                            <a:schemeClr val="tx1"/>
                          </a:solidFill>
                          <a:latin typeface="Microsoft Sans Serif"/>
                          <a:cs typeface="Microsoft Sans Serif"/>
                        </a:rPr>
                        <a:t> </a:t>
                      </a:r>
                      <a:r>
                        <a:rPr sz="1600" dirty="0">
                          <a:solidFill>
                            <a:schemeClr val="tx1"/>
                          </a:solidFill>
                          <a:latin typeface="Microsoft Sans Serif"/>
                          <a:cs typeface="Microsoft Sans Serif"/>
                        </a:rPr>
                        <a:t>0</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ngày</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đến</a:t>
                      </a:r>
                      <a:r>
                        <a:rPr sz="1600" spc="15" dirty="0">
                          <a:solidFill>
                            <a:schemeClr val="tx1"/>
                          </a:solidFill>
                          <a:latin typeface="Microsoft Sans Serif"/>
                          <a:cs typeface="Microsoft Sans Serif"/>
                        </a:rPr>
                        <a:t> </a:t>
                      </a:r>
                      <a:r>
                        <a:rPr sz="1600" dirty="0">
                          <a:solidFill>
                            <a:schemeClr val="tx1"/>
                          </a:solidFill>
                          <a:latin typeface="Microsoft Sans Serif"/>
                          <a:cs typeface="Microsoft Sans Serif"/>
                        </a:rPr>
                        <a:t>56</a:t>
                      </a:r>
                      <a:r>
                        <a:rPr sz="1600" spc="5" dirty="0">
                          <a:solidFill>
                            <a:schemeClr val="tx1"/>
                          </a:solidFill>
                          <a:latin typeface="Microsoft Sans Serif"/>
                          <a:cs typeface="Microsoft Sans Serif"/>
                        </a:rPr>
                        <a:t> </a:t>
                      </a:r>
                      <a:r>
                        <a:rPr sz="1600" dirty="0">
                          <a:solidFill>
                            <a:schemeClr val="tx1"/>
                          </a:solidFill>
                          <a:latin typeface="Microsoft Sans Serif"/>
                          <a:cs typeface="Microsoft Sans Serif"/>
                        </a:rPr>
                        <a:t>tháng</a:t>
                      </a:r>
                      <a:r>
                        <a:rPr sz="1600" spc="10" dirty="0">
                          <a:solidFill>
                            <a:schemeClr val="tx1"/>
                          </a:solidFill>
                          <a:latin typeface="Microsoft Sans Serif"/>
                          <a:cs typeface="Microsoft Sans Serif"/>
                        </a:rPr>
                        <a:t> </a:t>
                      </a:r>
                      <a:r>
                        <a:rPr sz="1600" spc="-25" dirty="0">
                          <a:solidFill>
                            <a:schemeClr val="tx1"/>
                          </a:solidFill>
                          <a:latin typeface="Microsoft Sans Serif"/>
                          <a:cs typeface="Microsoft Sans Serif"/>
                        </a:rPr>
                        <a:t>30</a:t>
                      </a:r>
                      <a:endParaRPr sz="1600" dirty="0">
                        <a:solidFill>
                          <a:schemeClr val="tx1"/>
                        </a:solidFill>
                        <a:latin typeface="Microsoft Sans Serif"/>
                        <a:cs typeface="Microsoft Sans Serif"/>
                      </a:endParaRPr>
                    </a:p>
                    <a:p>
                      <a:pPr marL="2540" algn="ctr">
                        <a:lnSpc>
                          <a:spcPts val="1775"/>
                        </a:lnSpc>
                        <a:spcBef>
                          <a:spcPts val="960"/>
                        </a:spcBef>
                      </a:pPr>
                      <a:r>
                        <a:rPr sz="1600" spc="-20" dirty="0">
                          <a:solidFill>
                            <a:schemeClr val="tx1"/>
                          </a:solidFill>
                          <a:latin typeface="Arial MT"/>
                          <a:cs typeface="Arial MT"/>
                        </a:rPr>
                        <a:t>ngày</a:t>
                      </a:r>
                      <a:endParaRPr sz="1600" dirty="0">
                        <a:solidFill>
                          <a:schemeClr val="tx1"/>
                        </a:solidFill>
                        <a:latin typeface="Arial MT"/>
                        <a:cs typeface="Arial MT"/>
                      </a:endParaRPr>
                    </a:p>
                  </a:txBody>
                  <a:tcPr marL="0" marR="0" marT="72390" marB="0">
                    <a:lnL w="12700">
                      <a:solidFill>
                        <a:srgbClr val="FFFFFF"/>
                      </a:solidFill>
                      <a:prstDash val="solid"/>
                    </a:lnL>
                    <a:lnR w="12700">
                      <a:solidFill>
                        <a:srgbClr val="FFFFFF"/>
                      </a:solidFill>
                      <a:prstDash val="solid"/>
                    </a:lnR>
                    <a:lnT w="12700">
                      <a:solidFill>
                        <a:srgbClr val="FFFFFF"/>
                      </a:solidFill>
                      <a:prstDash val="solid"/>
                    </a:lnT>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5" name="Rectangle 4">
            <a:extLst>
              <a:ext uri="{FF2B5EF4-FFF2-40B4-BE49-F238E27FC236}">
                <a16:creationId xmlns:a16="http://schemas.microsoft.com/office/drawing/2014/main" id="{733EFD32-D7FE-706C-F871-1814C9BA5AD6}"/>
              </a:ext>
            </a:extLst>
          </p:cNvPr>
          <p:cNvSpPr/>
          <p:nvPr/>
        </p:nvSpPr>
        <p:spPr>
          <a:xfrm>
            <a:off x="762000" y="372790"/>
            <a:ext cx="7933462" cy="830997"/>
          </a:xfrm>
          <a:prstGeom prst="rect">
            <a:avLst/>
          </a:prstGeom>
          <a:noFill/>
        </p:spPr>
        <p:txBody>
          <a:bodyPr wrap="square" lIns="91440" tIns="45720" rIns="91440" bIns="45720">
            <a:spAutoFit/>
          </a:bodyPr>
          <a:lstStyle/>
          <a:p>
            <a:pPr algn="ctr"/>
            <a:r>
              <a:rPr lang="en-US" sz="2400" b="1"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SAU KHI TÍNH ĐƯỢC TUỔI THỰC – </a:t>
            </a:r>
          </a:p>
          <a:p>
            <a:pPr algn="ctr"/>
            <a:r>
              <a:rPr lang="en-US" sz="2400" b="1"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LỰA CHỌN BẢNG HỎI PHÙ HỢP VỚI ĐỘ TUỔI</a:t>
            </a:r>
            <a:endParaRPr lang="en-US" sz="2400" b="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0" name="Picture 2" descr="50+ Hình nền Powerpoint màu trắng, không gian sáng tạo">
            <a:extLst>
              <a:ext uri="{FF2B5EF4-FFF2-40B4-BE49-F238E27FC236}">
                <a16:creationId xmlns:a16="http://schemas.microsoft.com/office/drawing/2014/main" id="{46520672-7B81-B6BD-D62E-C3D346A63F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5"/>
          <p:cNvSpPr txBox="1">
            <a:spLocks noGrp="1"/>
          </p:cNvSpPr>
          <p:nvPr>
            <p:ph type="title"/>
          </p:nvPr>
        </p:nvSpPr>
        <p:spPr>
          <a:xfrm>
            <a:off x="2971800" y="224416"/>
            <a:ext cx="3879850" cy="483234"/>
          </a:xfrm>
          <a:prstGeom prst="rect">
            <a:avLst/>
          </a:prstGeom>
        </p:spPr>
        <p:txBody>
          <a:bodyPr vert="horz" wrap="square" lIns="0" tIns="12700" rIns="0" bIns="0" rtlCol="0">
            <a:spAutoFit/>
          </a:bodyPr>
          <a:lstStyle/>
          <a:p>
            <a:pPr marL="12700">
              <a:lnSpc>
                <a:spcPct val="100000"/>
              </a:lnSpc>
              <a:spcBef>
                <a:spcPts val="100"/>
              </a:spcBef>
            </a:pPr>
            <a:r>
              <a:rPr sz="3000" spc="-110" dirty="0">
                <a:solidFill>
                  <a:srgbClr val="181818"/>
                </a:solidFill>
                <a:latin typeface="Times New Roman" panose="02020603050405020304" pitchFamily="18" charset="0"/>
                <a:cs typeface="Times New Roman" panose="02020603050405020304" pitchFamily="18" charset="0"/>
              </a:rPr>
              <a:t>Thực</a:t>
            </a:r>
            <a:r>
              <a:rPr sz="3000" spc="-170" dirty="0">
                <a:solidFill>
                  <a:srgbClr val="181818"/>
                </a:solidFill>
                <a:latin typeface="Times New Roman" panose="02020603050405020304" pitchFamily="18" charset="0"/>
                <a:cs typeface="Times New Roman" panose="02020603050405020304" pitchFamily="18" charset="0"/>
              </a:rPr>
              <a:t> </a:t>
            </a:r>
            <a:r>
              <a:rPr sz="3000" spc="-100" dirty="0">
                <a:solidFill>
                  <a:srgbClr val="181818"/>
                </a:solidFill>
                <a:latin typeface="Times New Roman" panose="02020603050405020304" pitchFamily="18" charset="0"/>
                <a:cs typeface="Times New Roman" panose="02020603050405020304" pitchFamily="18" charset="0"/>
              </a:rPr>
              <a:t>hiện</a:t>
            </a:r>
            <a:r>
              <a:rPr sz="3000" spc="-165" dirty="0">
                <a:solidFill>
                  <a:srgbClr val="181818"/>
                </a:solidFill>
                <a:latin typeface="Times New Roman" panose="02020603050405020304" pitchFamily="18" charset="0"/>
                <a:cs typeface="Times New Roman" panose="02020603050405020304" pitchFamily="18" charset="0"/>
              </a:rPr>
              <a:t> </a:t>
            </a:r>
            <a:r>
              <a:rPr sz="3000" spc="-60" dirty="0">
                <a:solidFill>
                  <a:srgbClr val="181818"/>
                </a:solidFill>
                <a:latin typeface="Times New Roman" panose="02020603050405020304" pitchFamily="18" charset="0"/>
                <a:cs typeface="Times New Roman" panose="02020603050405020304" pitchFamily="18" charset="0"/>
              </a:rPr>
              <a:t>bảng</a:t>
            </a:r>
            <a:r>
              <a:rPr sz="3000" spc="-155" dirty="0">
                <a:solidFill>
                  <a:srgbClr val="181818"/>
                </a:solidFill>
                <a:latin typeface="Times New Roman" panose="02020603050405020304" pitchFamily="18" charset="0"/>
                <a:cs typeface="Times New Roman" panose="02020603050405020304" pitchFamily="18" charset="0"/>
              </a:rPr>
              <a:t> </a:t>
            </a:r>
            <a:r>
              <a:rPr sz="3000" spc="-50" dirty="0">
                <a:solidFill>
                  <a:srgbClr val="181818"/>
                </a:solidFill>
                <a:latin typeface="Times New Roman" panose="02020603050405020304" pitchFamily="18" charset="0"/>
                <a:cs typeface="Times New Roman" panose="02020603050405020304" pitchFamily="18" charset="0"/>
              </a:rPr>
              <a:t>hỏi</a:t>
            </a:r>
            <a:endParaRPr sz="3000" dirty="0">
              <a:latin typeface="Times New Roman" panose="02020603050405020304" pitchFamily="18" charset="0"/>
              <a:cs typeface="Times New Roman" panose="02020603050405020304" pitchFamily="18" charset="0"/>
            </a:endParaRPr>
          </a:p>
        </p:txBody>
      </p:sp>
      <p:sp>
        <p:nvSpPr>
          <p:cNvPr id="6" name="object 6"/>
          <p:cNvSpPr txBox="1"/>
          <p:nvPr/>
        </p:nvSpPr>
        <p:spPr>
          <a:xfrm>
            <a:off x="609600" y="848214"/>
            <a:ext cx="8305800" cy="4321696"/>
          </a:xfrm>
          <a:prstGeom prst="rect">
            <a:avLst/>
          </a:prstGeom>
        </p:spPr>
        <p:txBody>
          <a:bodyPr vert="horz" wrap="square" lIns="0" tIns="33020" rIns="0" bIns="0" rtlCol="0">
            <a:spAutoFit/>
          </a:bodyPr>
          <a:lstStyle/>
          <a:p>
            <a:pPr marL="329565" marR="5080" indent="-317500">
              <a:spcBef>
                <a:spcPts val="260"/>
              </a:spcBef>
              <a:buSzPct val="116666"/>
              <a:buFont typeface="Times New Roman"/>
              <a:buChar char="●"/>
              <a:tabLst>
                <a:tab pos="329565" algn="l"/>
              </a:tabLst>
            </a:pPr>
            <a:r>
              <a:rPr sz="1600" spc="55" dirty="0">
                <a:solidFill>
                  <a:srgbClr val="353637"/>
                </a:solidFill>
                <a:latin typeface="Times New Roman" panose="02020603050405020304" pitchFamily="18" charset="0"/>
                <a:cs typeface="Times New Roman" panose="02020603050405020304" pitchFamily="18" charset="0"/>
              </a:rPr>
              <a:t>Cha</a:t>
            </a:r>
            <a:r>
              <a:rPr sz="1600" spc="-3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mẹ/người </a:t>
            </a:r>
            <a:r>
              <a:rPr sz="1600" spc="60" dirty="0">
                <a:solidFill>
                  <a:srgbClr val="353637"/>
                </a:solidFill>
                <a:latin typeface="Times New Roman" panose="02020603050405020304" pitchFamily="18" charset="0"/>
                <a:cs typeface="Times New Roman" panose="02020603050405020304" pitchFamily="18" charset="0"/>
              </a:rPr>
              <a:t>chăm</a:t>
            </a:r>
            <a:r>
              <a:rPr sz="1600" spc="-3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sóc/giáo</a:t>
            </a:r>
            <a:r>
              <a:rPr sz="1600" spc="-5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viên</a:t>
            </a:r>
            <a:r>
              <a:rPr sz="1600" spc="-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cho</a:t>
            </a:r>
            <a:r>
              <a:rPr sz="1600" spc="-3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điểm</a:t>
            </a:r>
            <a:r>
              <a:rPr sz="1600" spc="-3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từng </a:t>
            </a:r>
            <a:r>
              <a:rPr sz="1600" spc="50" dirty="0">
                <a:solidFill>
                  <a:srgbClr val="353637"/>
                </a:solidFill>
                <a:latin typeface="Times New Roman" panose="02020603050405020304" pitchFamily="18" charset="0"/>
                <a:cs typeface="Times New Roman" panose="02020603050405020304" pitchFamily="18" charset="0"/>
              </a:rPr>
              <a:t>mục</a:t>
            </a:r>
            <a:r>
              <a:rPr sz="1600" spc="-1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qua</a:t>
            </a:r>
            <a:r>
              <a:rPr sz="1600" spc="-3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việc</a:t>
            </a:r>
            <a:r>
              <a:rPr sz="1600" spc="-3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quan</a:t>
            </a:r>
            <a:r>
              <a:rPr sz="1600" spc="-3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sát</a:t>
            </a:r>
            <a:r>
              <a:rPr sz="1600" spc="-25" dirty="0">
                <a:solidFill>
                  <a:srgbClr val="353637"/>
                </a:solidFill>
                <a:latin typeface="Times New Roman" panose="02020603050405020304" pitchFamily="18" charset="0"/>
                <a:cs typeface="Times New Roman" panose="02020603050405020304" pitchFamily="18" charset="0"/>
              </a:rPr>
              <a:t> trẻ </a:t>
            </a:r>
            <a:r>
              <a:rPr sz="1600" dirty="0">
                <a:solidFill>
                  <a:srgbClr val="353637"/>
                </a:solidFill>
                <a:latin typeface="Times New Roman" panose="02020603050405020304" pitchFamily="18" charset="0"/>
                <a:cs typeface="Times New Roman" panose="02020603050405020304" pitchFamily="18" charset="0"/>
              </a:rPr>
              <a:t>hành</a:t>
            </a:r>
            <a:r>
              <a:rPr sz="1600" spc="-80" dirty="0">
                <a:solidFill>
                  <a:srgbClr val="353637"/>
                </a:solidFill>
                <a:latin typeface="Times New Roman" panose="02020603050405020304" pitchFamily="18" charset="0"/>
                <a:cs typeface="Times New Roman" panose="02020603050405020304" pitchFamily="18" charset="0"/>
              </a:rPr>
              <a:t> </a:t>
            </a:r>
            <a:r>
              <a:rPr sz="1600" spc="-45" dirty="0">
                <a:solidFill>
                  <a:srgbClr val="353637"/>
                </a:solidFill>
                <a:latin typeface="Times New Roman" panose="02020603050405020304" pitchFamily="18" charset="0"/>
                <a:cs typeface="Times New Roman" panose="02020603050405020304" pitchFamily="18" charset="0"/>
              </a:rPr>
              <a:t>vi</a:t>
            </a:r>
            <a:r>
              <a:rPr sz="1600" spc="-35" dirty="0">
                <a:solidFill>
                  <a:srgbClr val="353637"/>
                </a:solidFill>
                <a:latin typeface="Times New Roman" panose="02020603050405020304" pitchFamily="18" charset="0"/>
                <a:cs typeface="Times New Roman" panose="02020603050405020304" pitchFamily="18" charset="0"/>
              </a:rPr>
              <a:t> </a:t>
            </a:r>
            <a:r>
              <a:rPr sz="1600" spc="55" dirty="0">
                <a:solidFill>
                  <a:srgbClr val="353637"/>
                </a:solidFill>
                <a:latin typeface="Times New Roman" panose="02020603050405020304" pitchFamily="18" charset="0"/>
                <a:cs typeface="Times New Roman" panose="02020603050405020304" pitchFamily="18" charset="0"/>
              </a:rPr>
              <a:t>của</a:t>
            </a:r>
            <a:r>
              <a:rPr sz="1600" spc="-6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trẻ</a:t>
            </a:r>
            <a:r>
              <a:rPr sz="1600" spc="12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hàng</a:t>
            </a:r>
            <a:r>
              <a:rPr sz="1600" spc="-60" dirty="0">
                <a:solidFill>
                  <a:srgbClr val="353637"/>
                </a:solidFill>
                <a:latin typeface="Times New Roman" panose="02020603050405020304" pitchFamily="18" charset="0"/>
                <a:cs typeface="Times New Roman" panose="02020603050405020304" pitchFamily="18" charset="0"/>
              </a:rPr>
              <a:t> </a:t>
            </a:r>
            <a:r>
              <a:rPr sz="1600" spc="-25" dirty="0">
                <a:solidFill>
                  <a:srgbClr val="353637"/>
                </a:solidFill>
                <a:latin typeface="Times New Roman" panose="02020603050405020304" pitchFamily="18" charset="0"/>
                <a:cs typeface="Times New Roman" panose="02020603050405020304" pitchFamily="18" charset="0"/>
              </a:rPr>
              <a:t>ngày.</a:t>
            </a:r>
            <a:r>
              <a:rPr sz="1600" spc="-65" dirty="0">
                <a:solidFill>
                  <a:srgbClr val="353637"/>
                </a:solidFill>
                <a:latin typeface="Times New Roman" panose="02020603050405020304" pitchFamily="18" charset="0"/>
                <a:cs typeface="Times New Roman" panose="02020603050405020304" pitchFamily="18" charset="0"/>
              </a:rPr>
              <a:t> </a:t>
            </a:r>
            <a:r>
              <a:rPr sz="1600" b="1" spc="-60" dirty="0">
                <a:solidFill>
                  <a:srgbClr val="353637"/>
                </a:solidFill>
                <a:latin typeface="Times New Roman" panose="02020603050405020304" pitchFamily="18" charset="0"/>
                <a:cs typeface="Times New Roman" panose="02020603050405020304" pitchFamily="18" charset="0"/>
              </a:rPr>
              <a:t>Lưu</a:t>
            </a:r>
            <a:r>
              <a:rPr sz="1600" b="1" spc="-50" dirty="0">
                <a:solidFill>
                  <a:srgbClr val="353637"/>
                </a:solidFill>
                <a:latin typeface="Times New Roman" panose="02020603050405020304" pitchFamily="18" charset="0"/>
                <a:cs typeface="Times New Roman" panose="02020603050405020304" pitchFamily="18" charset="0"/>
              </a:rPr>
              <a:t> ý</a:t>
            </a:r>
            <a:r>
              <a:rPr sz="1600" b="1" spc="-55"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chỉ</a:t>
            </a:r>
            <a:r>
              <a:rPr sz="1600" b="1" spc="95"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cho</a:t>
            </a:r>
            <a:r>
              <a:rPr sz="1600" b="1" spc="-60"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điểm</a:t>
            </a:r>
            <a:r>
              <a:rPr sz="1600" b="1" spc="-50"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hành</a:t>
            </a:r>
            <a:r>
              <a:rPr sz="1600" b="1" spc="-80" dirty="0">
                <a:solidFill>
                  <a:srgbClr val="353637"/>
                </a:solidFill>
                <a:latin typeface="Times New Roman" panose="02020603050405020304" pitchFamily="18" charset="0"/>
                <a:cs typeface="Times New Roman" panose="02020603050405020304" pitchFamily="18" charset="0"/>
              </a:rPr>
              <a:t> </a:t>
            </a:r>
            <a:r>
              <a:rPr sz="1600" b="1" spc="-40" dirty="0">
                <a:solidFill>
                  <a:srgbClr val="353637"/>
                </a:solidFill>
                <a:latin typeface="Times New Roman" panose="02020603050405020304" pitchFamily="18" charset="0"/>
                <a:cs typeface="Times New Roman" panose="02020603050405020304" pitchFamily="18" charset="0"/>
              </a:rPr>
              <a:t>vi</a:t>
            </a:r>
            <a:r>
              <a:rPr sz="1600" b="1" spc="-45" dirty="0">
                <a:solidFill>
                  <a:srgbClr val="353637"/>
                </a:solidFill>
                <a:latin typeface="Times New Roman" panose="02020603050405020304" pitchFamily="18" charset="0"/>
                <a:cs typeface="Times New Roman" panose="02020603050405020304" pitchFamily="18" charset="0"/>
              </a:rPr>
              <a:t> </a:t>
            </a:r>
            <a:r>
              <a:rPr sz="1600" b="1" spc="-10" dirty="0">
                <a:solidFill>
                  <a:srgbClr val="353637"/>
                </a:solidFill>
                <a:latin typeface="Times New Roman" panose="02020603050405020304" pitchFamily="18" charset="0"/>
                <a:cs typeface="Times New Roman" panose="02020603050405020304" pitchFamily="18" charset="0"/>
              </a:rPr>
              <a:t>trẻ</a:t>
            </a:r>
            <a:r>
              <a:rPr sz="1600" b="1" spc="120" dirty="0">
                <a:solidFill>
                  <a:srgbClr val="353637"/>
                </a:solidFill>
                <a:latin typeface="Times New Roman" panose="02020603050405020304" pitchFamily="18" charset="0"/>
                <a:cs typeface="Times New Roman" panose="02020603050405020304" pitchFamily="18" charset="0"/>
              </a:rPr>
              <a:t> </a:t>
            </a:r>
            <a:r>
              <a:rPr sz="1600" b="1" spc="65" dirty="0">
                <a:solidFill>
                  <a:srgbClr val="353637"/>
                </a:solidFill>
                <a:latin typeface="Times New Roman" panose="02020603050405020304" pitchFamily="18" charset="0"/>
                <a:cs typeface="Times New Roman" panose="02020603050405020304" pitchFamily="18" charset="0"/>
              </a:rPr>
              <a:t>đã</a:t>
            </a:r>
            <a:r>
              <a:rPr sz="1600" b="1" spc="-45"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làm</a:t>
            </a:r>
            <a:r>
              <a:rPr sz="1600" b="1" spc="-45"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được</a:t>
            </a:r>
            <a:r>
              <a:rPr sz="1600" b="1" spc="-45" dirty="0">
                <a:solidFill>
                  <a:srgbClr val="353637"/>
                </a:solidFill>
                <a:latin typeface="Times New Roman" panose="02020603050405020304" pitchFamily="18" charset="0"/>
                <a:cs typeface="Times New Roman" panose="02020603050405020304" pitchFamily="18" charset="0"/>
              </a:rPr>
              <a:t> </a:t>
            </a:r>
            <a:r>
              <a:rPr sz="1600" b="1" spc="-25" dirty="0">
                <a:solidFill>
                  <a:srgbClr val="353637"/>
                </a:solidFill>
                <a:latin typeface="Times New Roman" panose="02020603050405020304" pitchFamily="18" charset="0"/>
                <a:cs typeface="Times New Roman" panose="02020603050405020304" pitchFamily="18" charset="0"/>
              </a:rPr>
              <a:t>chứ </a:t>
            </a:r>
            <a:r>
              <a:rPr sz="1600" b="1" spc="-10" dirty="0">
                <a:solidFill>
                  <a:srgbClr val="353637"/>
                </a:solidFill>
                <a:latin typeface="Times New Roman" panose="02020603050405020304" pitchFamily="18" charset="0"/>
                <a:cs typeface="Times New Roman" panose="02020603050405020304" pitchFamily="18" charset="0"/>
              </a:rPr>
              <a:t>không</a:t>
            </a:r>
            <a:r>
              <a:rPr sz="1600" b="1" spc="-70"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phải</a:t>
            </a:r>
            <a:r>
              <a:rPr sz="1600" b="1" spc="-25"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cho</a:t>
            </a:r>
            <a:r>
              <a:rPr sz="1600" b="1" spc="-60"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điểm</a:t>
            </a:r>
            <a:r>
              <a:rPr sz="1600" b="1" spc="-30"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cho</a:t>
            </a:r>
            <a:r>
              <a:rPr sz="1600" b="1" spc="-45" dirty="0">
                <a:solidFill>
                  <a:srgbClr val="353637"/>
                </a:solidFill>
                <a:latin typeface="Times New Roman" panose="02020603050405020304" pitchFamily="18" charset="0"/>
                <a:cs typeface="Times New Roman" panose="02020603050405020304" pitchFamily="18" charset="0"/>
              </a:rPr>
              <a:t> </a:t>
            </a:r>
            <a:r>
              <a:rPr sz="1600" b="1" spc="-10" dirty="0">
                <a:solidFill>
                  <a:srgbClr val="353637"/>
                </a:solidFill>
                <a:latin typeface="Times New Roman" panose="02020603050405020304" pitchFamily="18" charset="0"/>
                <a:cs typeface="Times New Roman" panose="02020603050405020304" pitchFamily="18" charset="0"/>
              </a:rPr>
              <a:t>khả</a:t>
            </a:r>
            <a:r>
              <a:rPr sz="1600" b="1" spc="100" dirty="0">
                <a:solidFill>
                  <a:srgbClr val="353637"/>
                </a:solidFill>
                <a:latin typeface="Times New Roman" panose="02020603050405020304" pitchFamily="18" charset="0"/>
                <a:cs typeface="Times New Roman" panose="02020603050405020304" pitchFamily="18" charset="0"/>
              </a:rPr>
              <a:t> </a:t>
            </a:r>
            <a:r>
              <a:rPr sz="1600" b="1" dirty="0">
                <a:solidFill>
                  <a:srgbClr val="353637"/>
                </a:solidFill>
                <a:latin typeface="Times New Roman" panose="02020603050405020304" pitchFamily="18" charset="0"/>
                <a:cs typeface="Times New Roman" panose="02020603050405020304" pitchFamily="18" charset="0"/>
              </a:rPr>
              <a:t>năng</a:t>
            </a:r>
            <a:r>
              <a:rPr sz="1600" b="1" spc="-35" dirty="0">
                <a:solidFill>
                  <a:srgbClr val="353637"/>
                </a:solidFill>
                <a:latin typeface="Times New Roman" panose="02020603050405020304" pitchFamily="18" charset="0"/>
                <a:cs typeface="Times New Roman" panose="02020603050405020304" pitchFamily="18" charset="0"/>
              </a:rPr>
              <a:t> </a:t>
            </a:r>
            <a:r>
              <a:rPr sz="1600" b="1" spc="55" dirty="0">
                <a:solidFill>
                  <a:srgbClr val="353637"/>
                </a:solidFill>
                <a:latin typeface="Times New Roman" panose="02020603050405020304" pitchFamily="18" charset="0"/>
                <a:cs typeface="Times New Roman" panose="02020603050405020304" pitchFamily="18" charset="0"/>
              </a:rPr>
              <a:t>của</a:t>
            </a:r>
            <a:r>
              <a:rPr sz="1600" b="1" spc="-45" dirty="0">
                <a:solidFill>
                  <a:srgbClr val="353637"/>
                </a:solidFill>
                <a:latin typeface="Times New Roman" panose="02020603050405020304" pitchFamily="18" charset="0"/>
                <a:cs typeface="Times New Roman" panose="02020603050405020304" pitchFamily="18" charset="0"/>
              </a:rPr>
              <a:t> </a:t>
            </a:r>
            <a:r>
              <a:rPr sz="1600" b="1" spc="-20" dirty="0">
                <a:solidFill>
                  <a:srgbClr val="353637"/>
                </a:solidFill>
                <a:latin typeface="Times New Roman" panose="02020603050405020304" pitchFamily="18" charset="0"/>
                <a:cs typeface="Times New Roman" panose="02020603050405020304" pitchFamily="18" charset="0"/>
              </a:rPr>
              <a:t>trẻ.</a:t>
            </a:r>
            <a:endParaRPr sz="1600" b="1" dirty="0">
              <a:latin typeface="Times New Roman" panose="02020603050405020304" pitchFamily="18" charset="0"/>
              <a:cs typeface="Times New Roman" panose="02020603050405020304" pitchFamily="18" charset="0"/>
            </a:endParaRPr>
          </a:p>
          <a:p>
            <a:pPr marL="329565" indent="-316865">
              <a:buSzPct val="116666"/>
              <a:buFont typeface="Times New Roman"/>
              <a:buChar char="●"/>
              <a:tabLst>
                <a:tab pos="329565" algn="l"/>
              </a:tabLst>
            </a:pPr>
            <a:r>
              <a:rPr sz="1600" spc="-25" dirty="0">
                <a:solidFill>
                  <a:srgbClr val="353637"/>
                </a:solidFill>
                <a:latin typeface="Times New Roman" panose="02020603050405020304" pitchFamily="18" charset="0"/>
                <a:cs typeface="Times New Roman" panose="02020603050405020304" pitchFamily="18" charset="0"/>
              </a:rPr>
              <a:t>Với</a:t>
            </a:r>
            <a:r>
              <a:rPr sz="1600" spc="-50" dirty="0">
                <a:solidFill>
                  <a:srgbClr val="353637"/>
                </a:solidFill>
                <a:latin typeface="Times New Roman" panose="02020603050405020304" pitchFamily="18" charset="0"/>
                <a:cs typeface="Times New Roman" panose="02020603050405020304" pitchFamily="18" charset="0"/>
              </a:rPr>
              <a:t> </a:t>
            </a:r>
            <a:r>
              <a:rPr sz="1600" spc="95" dirty="0">
                <a:solidFill>
                  <a:srgbClr val="353637"/>
                </a:solidFill>
                <a:latin typeface="Times New Roman" panose="02020603050405020304" pitchFamily="18" charset="0"/>
                <a:cs typeface="Times New Roman" panose="02020603050405020304" pitchFamily="18" charset="0"/>
              </a:rPr>
              <a:t>các</a:t>
            </a:r>
            <a:r>
              <a:rPr sz="1600" spc="-65" dirty="0">
                <a:solidFill>
                  <a:srgbClr val="353637"/>
                </a:solidFill>
                <a:latin typeface="Times New Roman" panose="02020603050405020304" pitchFamily="18" charset="0"/>
                <a:cs typeface="Times New Roman" panose="02020603050405020304" pitchFamily="18" charset="0"/>
              </a:rPr>
              <a:t> </a:t>
            </a:r>
            <a:r>
              <a:rPr sz="1600" spc="60" dirty="0">
                <a:solidFill>
                  <a:srgbClr val="353637"/>
                </a:solidFill>
                <a:latin typeface="Times New Roman" panose="02020603050405020304" pitchFamily="18" charset="0"/>
                <a:cs typeface="Times New Roman" panose="02020603050405020304" pitchFamily="18" charset="0"/>
              </a:rPr>
              <a:t>câu</a:t>
            </a:r>
            <a:r>
              <a:rPr sz="1600" spc="-70" dirty="0">
                <a:solidFill>
                  <a:srgbClr val="353637"/>
                </a:solidFill>
                <a:latin typeface="Times New Roman" panose="02020603050405020304" pitchFamily="18" charset="0"/>
                <a:cs typeface="Times New Roman" panose="02020603050405020304" pitchFamily="18" charset="0"/>
              </a:rPr>
              <a:t> </a:t>
            </a:r>
            <a:r>
              <a:rPr sz="1600" spc="-20" dirty="0">
                <a:solidFill>
                  <a:srgbClr val="353637"/>
                </a:solidFill>
                <a:latin typeface="Times New Roman" panose="02020603050405020304" pitchFamily="18" charset="0"/>
                <a:cs typeface="Times New Roman" panose="02020603050405020304" pitchFamily="18" charset="0"/>
              </a:rPr>
              <a:t>hỏi</a:t>
            </a:r>
            <a:r>
              <a:rPr sz="1600" spc="-65" dirty="0">
                <a:solidFill>
                  <a:srgbClr val="353637"/>
                </a:solidFill>
                <a:latin typeface="Times New Roman" panose="02020603050405020304" pitchFamily="18" charset="0"/>
                <a:cs typeface="Times New Roman" panose="02020603050405020304" pitchFamily="18" charset="0"/>
              </a:rPr>
              <a:t> </a:t>
            </a:r>
            <a:r>
              <a:rPr sz="1600" spc="70" dirty="0">
                <a:solidFill>
                  <a:srgbClr val="353637"/>
                </a:solidFill>
                <a:latin typeface="Times New Roman" panose="02020603050405020304" pitchFamily="18" charset="0"/>
                <a:cs typeface="Times New Roman" panose="02020603050405020304" pitchFamily="18" charset="0"/>
              </a:rPr>
              <a:t>mà</a:t>
            </a:r>
            <a:r>
              <a:rPr sz="1600" spc="-50" dirty="0">
                <a:solidFill>
                  <a:srgbClr val="353637"/>
                </a:solidFill>
                <a:latin typeface="Times New Roman" panose="02020603050405020304" pitchFamily="18" charset="0"/>
                <a:cs typeface="Times New Roman" panose="02020603050405020304" pitchFamily="18" charset="0"/>
              </a:rPr>
              <a:t> </a:t>
            </a:r>
            <a:r>
              <a:rPr sz="1600" spc="60" dirty="0">
                <a:solidFill>
                  <a:srgbClr val="353637"/>
                </a:solidFill>
                <a:latin typeface="Times New Roman" panose="02020603050405020304" pitchFamily="18" charset="0"/>
                <a:cs typeface="Times New Roman" panose="02020603050405020304" pitchFamily="18" charset="0"/>
              </a:rPr>
              <a:t>cha</a:t>
            </a:r>
            <a:r>
              <a:rPr sz="1600" spc="-6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mẹ/người</a:t>
            </a:r>
            <a:r>
              <a:rPr sz="1600" spc="-45" dirty="0">
                <a:solidFill>
                  <a:srgbClr val="353637"/>
                </a:solidFill>
                <a:latin typeface="Times New Roman" panose="02020603050405020304" pitchFamily="18" charset="0"/>
                <a:cs typeface="Times New Roman" panose="02020603050405020304" pitchFamily="18" charset="0"/>
              </a:rPr>
              <a:t> </a:t>
            </a:r>
            <a:r>
              <a:rPr sz="1600" spc="55" dirty="0">
                <a:solidFill>
                  <a:srgbClr val="353637"/>
                </a:solidFill>
                <a:latin typeface="Times New Roman" panose="02020603050405020304" pitchFamily="18" charset="0"/>
                <a:cs typeface="Times New Roman" panose="02020603050405020304" pitchFamily="18" charset="0"/>
              </a:rPr>
              <a:t>chăm</a:t>
            </a:r>
            <a:r>
              <a:rPr sz="1600" spc="-6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sóc/giáo</a:t>
            </a:r>
            <a:r>
              <a:rPr sz="1600" spc="-80" dirty="0">
                <a:solidFill>
                  <a:srgbClr val="353637"/>
                </a:solidFill>
                <a:latin typeface="Times New Roman" panose="02020603050405020304" pitchFamily="18" charset="0"/>
                <a:cs typeface="Times New Roman" panose="02020603050405020304" pitchFamily="18" charset="0"/>
              </a:rPr>
              <a:t> </a:t>
            </a:r>
            <a:r>
              <a:rPr sz="1600" spc="-20" dirty="0">
                <a:solidFill>
                  <a:srgbClr val="353637"/>
                </a:solidFill>
                <a:latin typeface="Times New Roman" panose="02020603050405020304" pitchFamily="18" charset="0"/>
                <a:cs typeface="Times New Roman" panose="02020603050405020304" pitchFamily="18" charset="0"/>
              </a:rPr>
              <a:t>viên</a:t>
            </a:r>
            <a:r>
              <a:rPr sz="1600" spc="-4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chưa</a:t>
            </a:r>
            <a:r>
              <a:rPr sz="1600" spc="-65" dirty="0">
                <a:solidFill>
                  <a:srgbClr val="353637"/>
                </a:solidFill>
                <a:latin typeface="Times New Roman" panose="02020603050405020304" pitchFamily="18" charset="0"/>
                <a:cs typeface="Times New Roman" panose="02020603050405020304" pitchFamily="18" charset="0"/>
              </a:rPr>
              <a:t> </a:t>
            </a:r>
            <a:r>
              <a:rPr sz="1600" spc="70" dirty="0">
                <a:solidFill>
                  <a:srgbClr val="353637"/>
                </a:solidFill>
                <a:latin typeface="Times New Roman" panose="02020603050405020304" pitchFamily="18" charset="0"/>
                <a:cs typeface="Times New Roman" panose="02020603050405020304" pitchFamily="18" charset="0"/>
              </a:rPr>
              <a:t>có</a:t>
            </a:r>
            <a:r>
              <a:rPr sz="1600" spc="-65" dirty="0">
                <a:solidFill>
                  <a:srgbClr val="353637"/>
                </a:solidFill>
                <a:latin typeface="Times New Roman" panose="02020603050405020304" pitchFamily="18" charset="0"/>
                <a:cs typeface="Times New Roman" panose="02020603050405020304" pitchFamily="18" charset="0"/>
              </a:rPr>
              <a:t> </a:t>
            </a:r>
            <a:r>
              <a:rPr sz="1600" spc="60" dirty="0">
                <a:solidFill>
                  <a:srgbClr val="353637"/>
                </a:solidFill>
                <a:latin typeface="Times New Roman" panose="02020603050405020304" pitchFamily="18" charset="0"/>
                <a:cs typeface="Times New Roman" panose="02020603050405020304" pitchFamily="18" charset="0"/>
              </a:rPr>
              <a:t>câu</a:t>
            </a:r>
            <a:r>
              <a:rPr sz="1600" spc="-6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trả</a:t>
            </a:r>
            <a:r>
              <a:rPr sz="1600" spc="114" dirty="0">
                <a:solidFill>
                  <a:srgbClr val="353637"/>
                </a:solidFill>
                <a:latin typeface="Times New Roman" panose="02020603050405020304" pitchFamily="18" charset="0"/>
                <a:cs typeface="Times New Roman" panose="02020603050405020304" pitchFamily="18" charset="0"/>
              </a:rPr>
              <a:t> </a:t>
            </a:r>
            <a:r>
              <a:rPr sz="1600" spc="-25" dirty="0">
                <a:solidFill>
                  <a:srgbClr val="353637"/>
                </a:solidFill>
                <a:latin typeface="Times New Roman" panose="02020603050405020304" pitchFamily="18" charset="0"/>
                <a:cs typeface="Times New Roman" panose="02020603050405020304" pitchFamily="18" charset="0"/>
              </a:rPr>
              <a:t>lời</a:t>
            </a:r>
            <a:endParaRPr sz="1600" dirty="0">
              <a:latin typeface="Times New Roman" panose="02020603050405020304" pitchFamily="18" charset="0"/>
              <a:cs typeface="Times New Roman" panose="02020603050405020304" pitchFamily="18" charset="0"/>
            </a:endParaRPr>
          </a:p>
          <a:p>
            <a:pPr marL="329565" marR="26670">
              <a:spcBef>
                <a:spcPts val="90"/>
              </a:spcBef>
            </a:pPr>
            <a:r>
              <a:rPr sz="1600" dirty="0">
                <a:solidFill>
                  <a:srgbClr val="353637"/>
                </a:solidFill>
                <a:latin typeface="Times New Roman" panose="02020603050405020304" pitchFamily="18" charset="0"/>
                <a:cs typeface="Times New Roman" panose="02020603050405020304" pitchFamily="18" charset="0"/>
              </a:rPr>
              <a:t>chắc</a:t>
            </a:r>
            <a:r>
              <a:rPr sz="1600" spc="-75" dirty="0">
                <a:solidFill>
                  <a:srgbClr val="353637"/>
                </a:solidFill>
                <a:latin typeface="Times New Roman" panose="02020603050405020304" pitchFamily="18" charset="0"/>
                <a:cs typeface="Times New Roman" panose="02020603050405020304" pitchFamily="18" charset="0"/>
              </a:rPr>
              <a:t> </a:t>
            </a:r>
            <a:r>
              <a:rPr sz="1600" spc="-30" dirty="0">
                <a:solidFill>
                  <a:srgbClr val="353637"/>
                </a:solidFill>
                <a:latin typeface="Times New Roman" panose="02020603050405020304" pitchFamily="18" charset="0"/>
                <a:cs typeface="Times New Roman" panose="02020603050405020304" pitchFamily="18" charset="0"/>
              </a:rPr>
              <a:t>chắn,</a:t>
            </a:r>
            <a:r>
              <a:rPr sz="1600" spc="-6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hãy</a:t>
            </a:r>
            <a:r>
              <a:rPr sz="1600" spc="-65" dirty="0">
                <a:solidFill>
                  <a:srgbClr val="353637"/>
                </a:solidFill>
                <a:latin typeface="Times New Roman" panose="02020603050405020304" pitchFamily="18" charset="0"/>
                <a:cs typeface="Times New Roman" panose="02020603050405020304" pitchFamily="18" charset="0"/>
              </a:rPr>
              <a:t> </a:t>
            </a:r>
            <a:r>
              <a:rPr sz="1600" spc="-35" dirty="0">
                <a:solidFill>
                  <a:srgbClr val="353637"/>
                </a:solidFill>
                <a:latin typeface="Times New Roman" panose="02020603050405020304" pitchFamily="18" charset="0"/>
                <a:cs typeface="Times New Roman" panose="02020603050405020304" pitchFamily="18" charset="0"/>
              </a:rPr>
              <a:t>khuyến</a:t>
            </a:r>
            <a:r>
              <a:rPr sz="1600" spc="-7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khích</a:t>
            </a:r>
            <a:r>
              <a:rPr sz="1600" spc="-7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tạo</a:t>
            </a:r>
            <a:r>
              <a:rPr sz="1600" spc="-5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điều</a:t>
            </a:r>
            <a:r>
              <a:rPr sz="1600" spc="-60" dirty="0">
                <a:solidFill>
                  <a:srgbClr val="353637"/>
                </a:solidFill>
                <a:latin typeface="Times New Roman" panose="02020603050405020304" pitchFamily="18" charset="0"/>
                <a:cs typeface="Times New Roman" panose="02020603050405020304" pitchFamily="18" charset="0"/>
              </a:rPr>
              <a:t> </a:t>
            </a:r>
            <a:r>
              <a:rPr sz="1600" spc="-40" dirty="0">
                <a:solidFill>
                  <a:srgbClr val="353637"/>
                </a:solidFill>
                <a:latin typeface="Times New Roman" panose="02020603050405020304" pitchFamily="18" charset="0"/>
                <a:cs typeface="Times New Roman" panose="02020603050405020304" pitchFamily="18" charset="0"/>
              </a:rPr>
              <a:t>kiện</a:t>
            </a:r>
            <a:r>
              <a:rPr sz="1600" spc="-6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cho</a:t>
            </a:r>
            <a:r>
              <a:rPr sz="1600" spc="-7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trẻ</a:t>
            </a:r>
            <a:r>
              <a:rPr sz="1600" spc="12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làm</a:t>
            </a:r>
            <a:r>
              <a:rPr sz="1600" spc="-4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theo</a:t>
            </a:r>
            <a:r>
              <a:rPr sz="1600" spc="-3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yêu</a:t>
            </a:r>
            <a:r>
              <a:rPr sz="1600" spc="-5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cầu</a:t>
            </a:r>
            <a:r>
              <a:rPr sz="1600" spc="-6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trong </a:t>
            </a:r>
            <a:r>
              <a:rPr sz="1600" dirty="0">
                <a:solidFill>
                  <a:srgbClr val="353637"/>
                </a:solidFill>
                <a:latin typeface="Times New Roman" panose="02020603050405020304" pitchFamily="18" charset="0"/>
                <a:cs typeface="Times New Roman" panose="02020603050405020304" pitchFamily="18" charset="0"/>
              </a:rPr>
              <a:t>bảng</a:t>
            </a:r>
            <a:r>
              <a:rPr sz="1600" spc="-70" dirty="0">
                <a:solidFill>
                  <a:srgbClr val="353637"/>
                </a:solidFill>
                <a:latin typeface="Times New Roman" panose="02020603050405020304" pitchFamily="18" charset="0"/>
                <a:cs typeface="Times New Roman" panose="02020603050405020304" pitchFamily="18" charset="0"/>
              </a:rPr>
              <a:t> </a:t>
            </a:r>
            <a:r>
              <a:rPr sz="1600" spc="-65" dirty="0">
                <a:solidFill>
                  <a:srgbClr val="353637"/>
                </a:solidFill>
                <a:latin typeface="Times New Roman" panose="02020603050405020304" pitchFamily="18" charset="0"/>
                <a:cs typeface="Times New Roman" panose="02020603050405020304" pitchFamily="18" charset="0"/>
              </a:rPr>
              <a:t>hỏi.</a:t>
            </a:r>
            <a:r>
              <a:rPr sz="1600" spc="-55" dirty="0">
                <a:solidFill>
                  <a:srgbClr val="353637"/>
                </a:solidFill>
                <a:latin typeface="Times New Roman" panose="02020603050405020304" pitchFamily="18" charset="0"/>
                <a:cs typeface="Times New Roman" panose="02020603050405020304" pitchFamily="18" charset="0"/>
              </a:rPr>
              <a:t> </a:t>
            </a:r>
            <a:r>
              <a:rPr sz="1600" spc="50" dirty="0">
                <a:solidFill>
                  <a:srgbClr val="353637"/>
                </a:solidFill>
                <a:latin typeface="Times New Roman" panose="02020603050405020304" pitchFamily="18" charset="0"/>
                <a:cs typeface="Times New Roman" panose="02020603050405020304" pitchFamily="18" charset="0"/>
              </a:rPr>
              <a:t>Cha</a:t>
            </a:r>
            <a:r>
              <a:rPr sz="1600" spc="-6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mẹ/người</a:t>
            </a:r>
            <a:r>
              <a:rPr sz="1600" spc="-50" dirty="0">
                <a:solidFill>
                  <a:srgbClr val="353637"/>
                </a:solidFill>
                <a:latin typeface="Times New Roman" panose="02020603050405020304" pitchFamily="18" charset="0"/>
                <a:cs typeface="Times New Roman" panose="02020603050405020304" pitchFamily="18" charset="0"/>
              </a:rPr>
              <a:t> </a:t>
            </a:r>
            <a:r>
              <a:rPr sz="1600" spc="60" dirty="0">
                <a:solidFill>
                  <a:srgbClr val="353637"/>
                </a:solidFill>
                <a:latin typeface="Times New Roman" panose="02020603050405020304" pitchFamily="18" charset="0"/>
                <a:cs typeface="Times New Roman" panose="02020603050405020304" pitchFamily="18" charset="0"/>
              </a:rPr>
              <a:t>chăm</a:t>
            </a:r>
            <a:r>
              <a:rPr sz="1600" spc="-7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sóc/giáo</a:t>
            </a:r>
            <a:r>
              <a:rPr sz="1600" spc="-8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viên</a:t>
            </a:r>
            <a:r>
              <a:rPr sz="1600" spc="-35" dirty="0">
                <a:solidFill>
                  <a:srgbClr val="353637"/>
                </a:solidFill>
                <a:latin typeface="Times New Roman" panose="02020603050405020304" pitchFamily="18" charset="0"/>
                <a:cs typeface="Times New Roman" panose="02020603050405020304" pitchFamily="18" charset="0"/>
              </a:rPr>
              <a:t> </a:t>
            </a:r>
            <a:r>
              <a:rPr sz="1600" spc="65" dirty="0">
                <a:solidFill>
                  <a:srgbClr val="353637"/>
                </a:solidFill>
                <a:latin typeface="Times New Roman" panose="02020603050405020304" pitchFamily="18" charset="0"/>
                <a:cs typeface="Times New Roman" panose="02020603050405020304" pitchFamily="18" charset="0"/>
              </a:rPr>
              <a:t>có</a:t>
            </a:r>
            <a:r>
              <a:rPr sz="1600" spc="-7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thể</a:t>
            </a:r>
            <a:r>
              <a:rPr sz="1600" spc="10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yêu</a:t>
            </a:r>
            <a:r>
              <a:rPr sz="1600" spc="-6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cầu</a:t>
            </a:r>
            <a:r>
              <a:rPr sz="1600" spc="-6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trẻ</a:t>
            </a:r>
            <a:r>
              <a:rPr sz="1600" spc="114"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làm</a:t>
            </a:r>
            <a:r>
              <a:rPr sz="1600" spc="-5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và</a:t>
            </a:r>
            <a:r>
              <a:rPr sz="1600" spc="-5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thử</a:t>
            </a:r>
            <a:r>
              <a:rPr sz="1600" spc="110" dirty="0">
                <a:solidFill>
                  <a:srgbClr val="353637"/>
                </a:solidFill>
                <a:latin typeface="Times New Roman" panose="02020603050405020304" pitchFamily="18" charset="0"/>
                <a:cs typeface="Times New Roman" panose="02020603050405020304" pitchFamily="18" charset="0"/>
              </a:rPr>
              <a:t> </a:t>
            </a:r>
            <a:r>
              <a:rPr sz="1600" spc="-25" dirty="0">
                <a:solidFill>
                  <a:srgbClr val="353637"/>
                </a:solidFill>
                <a:latin typeface="Times New Roman" panose="02020603050405020304" pitchFamily="18" charset="0"/>
                <a:cs typeface="Times New Roman" panose="02020603050405020304" pitchFamily="18" charset="0"/>
              </a:rPr>
              <a:t>lại </a:t>
            </a:r>
            <a:r>
              <a:rPr sz="1600" spc="-70" dirty="0">
                <a:solidFill>
                  <a:srgbClr val="353637"/>
                </a:solidFill>
                <a:latin typeface="Times New Roman" panose="02020603050405020304" pitchFamily="18" charset="0"/>
                <a:cs typeface="Times New Roman" panose="02020603050405020304" pitchFamily="18" charset="0"/>
              </a:rPr>
              <a:t>3</a:t>
            </a:r>
            <a:r>
              <a:rPr sz="1600" spc="-6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a:t>
            </a:r>
            <a:r>
              <a:rPr sz="1600" spc="-55" dirty="0">
                <a:solidFill>
                  <a:srgbClr val="353637"/>
                </a:solidFill>
                <a:latin typeface="Times New Roman" panose="02020603050405020304" pitchFamily="18" charset="0"/>
                <a:cs typeface="Times New Roman" panose="02020603050405020304" pitchFamily="18" charset="0"/>
              </a:rPr>
              <a:t> </a:t>
            </a:r>
            <a:r>
              <a:rPr sz="1600" spc="-20" dirty="0">
                <a:solidFill>
                  <a:srgbClr val="353637"/>
                </a:solidFill>
                <a:latin typeface="Times New Roman" panose="02020603050405020304" pitchFamily="18" charset="0"/>
                <a:cs typeface="Times New Roman" panose="02020603050405020304" pitchFamily="18" charset="0"/>
              </a:rPr>
              <a:t>5</a:t>
            </a:r>
            <a:r>
              <a:rPr sz="1600" spc="-60" dirty="0">
                <a:solidFill>
                  <a:srgbClr val="353637"/>
                </a:solidFill>
                <a:latin typeface="Times New Roman" panose="02020603050405020304" pitchFamily="18" charset="0"/>
                <a:cs typeface="Times New Roman" panose="02020603050405020304" pitchFamily="18" charset="0"/>
              </a:rPr>
              <a:t> </a:t>
            </a:r>
            <a:r>
              <a:rPr sz="1600" spc="-20" dirty="0">
                <a:solidFill>
                  <a:srgbClr val="353637"/>
                </a:solidFill>
                <a:latin typeface="Times New Roman" panose="02020603050405020304" pitchFamily="18" charset="0"/>
                <a:cs typeface="Times New Roman" panose="02020603050405020304" pitchFamily="18" charset="0"/>
              </a:rPr>
              <a:t>lần</a:t>
            </a:r>
            <a:r>
              <a:rPr sz="1600" spc="-7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cho</a:t>
            </a:r>
            <a:r>
              <a:rPr sz="1600" spc="-7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mỗi</a:t>
            </a:r>
            <a:r>
              <a:rPr sz="1600" spc="-60" dirty="0">
                <a:solidFill>
                  <a:srgbClr val="353637"/>
                </a:solidFill>
                <a:latin typeface="Times New Roman" panose="02020603050405020304" pitchFamily="18" charset="0"/>
                <a:cs typeface="Times New Roman" panose="02020603050405020304" pitchFamily="18" charset="0"/>
              </a:rPr>
              <a:t> </a:t>
            </a:r>
            <a:r>
              <a:rPr sz="1600" spc="55" dirty="0">
                <a:solidFill>
                  <a:srgbClr val="353637"/>
                </a:solidFill>
                <a:latin typeface="Times New Roman" panose="02020603050405020304" pitchFamily="18" charset="0"/>
                <a:cs typeface="Times New Roman" panose="02020603050405020304" pitchFamily="18" charset="0"/>
              </a:rPr>
              <a:t>câu</a:t>
            </a:r>
            <a:r>
              <a:rPr sz="1600" spc="-70" dirty="0">
                <a:solidFill>
                  <a:srgbClr val="353637"/>
                </a:solidFill>
                <a:latin typeface="Times New Roman" panose="02020603050405020304" pitchFamily="18" charset="0"/>
                <a:cs typeface="Times New Roman" panose="02020603050405020304" pitchFamily="18" charset="0"/>
              </a:rPr>
              <a:t> </a:t>
            </a:r>
            <a:r>
              <a:rPr sz="1600" spc="-20" dirty="0">
                <a:solidFill>
                  <a:srgbClr val="353637"/>
                </a:solidFill>
                <a:latin typeface="Times New Roman" panose="02020603050405020304" pitchFamily="18" charset="0"/>
                <a:cs typeface="Times New Roman" panose="02020603050405020304" pitchFamily="18" charset="0"/>
              </a:rPr>
              <a:t>hỏi.</a:t>
            </a:r>
            <a:endParaRPr sz="1600" dirty="0">
              <a:latin typeface="Times New Roman" panose="02020603050405020304" pitchFamily="18" charset="0"/>
              <a:cs typeface="Times New Roman" panose="02020603050405020304" pitchFamily="18" charset="0"/>
            </a:endParaRPr>
          </a:p>
          <a:p>
            <a:pPr marL="329565" indent="-316865">
              <a:buSzPct val="116666"/>
              <a:buFont typeface="Times New Roman"/>
              <a:buChar char="●"/>
              <a:tabLst>
                <a:tab pos="329565" algn="l"/>
              </a:tabLst>
            </a:pPr>
            <a:r>
              <a:rPr sz="1600" dirty="0">
                <a:solidFill>
                  <a:srgbClr val="353637"/>
                </a:solidFill>
                <a:latin typeface="Times New Roman" panose="02020603050405020304" pitchFamily="18" charset="0"/>
                <a:cs typeface="Times New Roman" panose="02020603050405020304" pitchFamily="18" charset="0"/>
              </a:rPr>
              <a:t>Thực</a:t>
            </a:r>
            <a:r>
              <a:rPr sz="1600" spc="-5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hiện</a:t>
            </a:r>
            <a:r>
              <a:rPr sz="1600" spc="-7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giống</a:t>
            </a:r>
            <a:r>
              <a:rPr sz="1600" spc="-6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như</a:t>
            </a:r>
            <a:r>
              <a:rPr sz="1600" spc="95" dirty="0">
                <a:solidFill>
                  <a:srgbClr val="353637"/>
                </a:solidFill>
                <a:latin typeface="Times New Roman" panose="02020603050405020304" pitchFamily="18" charset="0"/>
                <a:cs typeface="Times New Roman" panose="02020603050405020304" pitchFamily="18" charset="0"/>
              </a:rPr>
              <a:t> </a:t>
            </a:r>
            <a:r>
              <a:rPr sz="1600" spc="-30" dirty="0">
                <a:solidFill>
                  <a:srgbClr val="353637"/>
                </a:solidFill>
                <a:latin typeface="Times New Roman" panose="02020603050405020304" pitchFamily="18" charset="0"/>
                <a:cs typeface="Times New Roman" panose="02020603050405020304" pitchFamily="18" charset="0"/>
              </a:rPr>
              <a:t>trò</a:t>
            </a:r>
            <a:r>
              <a:rPr sz="1600" spc="-65" dirty="0">
                <a:solidFill>
                  <a:srgbClr val="353637"/>
                </a:solidFill>
                <a:latin typeface="Times New Roman" panose="02020603050405020304" pitchFamily="18" charset="0"/>
                <a:cs typeface="Times New Roman" panose="02020603050405020304" pitchFamily="18" charset="0"/>
              </a:rPr>
              <a:t> </a:t>
            </a:r>
            <a:r>
              <a:rPr sz="1600" spc="-35" dirty="0">
                <a:solidFill>
                  <a:srgbClr val="353637"/>
                </a:solidFill>
                <a:latin typeface="Times New Roman" panose="02020603050405020304" pitchFamily="18" charset="0"/>
                <a:cs typeface="Times New Roman" panose="02020603050405020304" pitchFamily="18" charset="0"/>
              </a:rPr>
              <a:t>chơi,</a:t>
            </a:r>
            <a:r>
              <a:rPr sz="1600" spc="-5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đảm</a:t>
            </a:r>
            <a:r>
              <a:rPr sz="1600" spc="-7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bảo</a:t>
            </a:r>
            <a:r>
              <a:rPr sz="1600" spc="-5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rằng</a:t>
            </a:r>
            <a:r>
              <a:rPr sz="1600" spc="-7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trẻ</a:t>
            </a:r>
            <a:r>
              <a:rPr sz="1600" spc="114"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được</a:t>
            </a:r>
            <a:r>
              <a:rPr sz="1600" spc="-4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nghỉ</a:t>
            </a:r>
            <a:r>
              <a:rPr sz="1600" spc="90" dirty="0">
                <a:solidFill>
                  <a:srgbClr val="353637"/>
                </a:solidFill>
                <a:latin typeface="Times New Roman" panose="02020603050405020304" pitchFamily="18" charset="0"/>
                <a:cs typeface="Times New Roman" panose="02020603050405020304" pitchFamily="18" charset="0"/>
              </a:rPr>
              <a:t> </a:t>
            </a:r>
            <a:r>
              <a:rPr sz="1600" spc="-45" dirty="0">
                <a:solidFill>
                  <a:srgbClr val="353637"/>
                </a:solidFill>
                <a:latin typeface="Times New Roman" panose="02020603050405020304" pitchFamily="18" charset="0"/>
                <a:cs typeface="Times New Roman" panose="02020603050405020304" pitchFamily="18" charset="0"/>
              </a:rPr>
              <a:t>ngơi,</a:t>
            </a:r>
            <a:r>
              <a:rPr sz="1600" spc="-7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ăn</a:t>
            </a:r>
            <a:r>
              <a:rPr sz="1600" spc="-7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uống</a:t>
            </a:r>
            <a:r>
              <a:rPr sz="1600" spc="-65" dirty="0">
                <a:solidFill>
                  <a:srgbClr val="353637"/>
                </a:solidFill>
                <a:latin typeface="Times New Roman" panose="02020603050405020304" pitchFamily="18" charset="0"/>
                <a:cs typeface="Times New Roman" panose="02020603050405020304" pitchFamily="18" charset="0"/>
              </a:rPr>
              <a:t> </a:t>
            </a:r>
            <a:r>
              <a:rPr sz="1600" spc="-25" dirty="0">
                <a:solidFill>
                  <a:srgbClr val="353637"/>
                </a:solidFill>
                <a:latin typeface="Times New Roman" panose="02020603050405020304" pitchFamily="18" charset="0"/>
                <a:cs typeface="Times New Roman" panose="02020603050405020304" pitchFamily="18" charset="0"/>
              </a:rPr>
              <a:t>đầy</a:t>
            </a:r>
            <a:endParaRPr sz="1600" dirty="0">
              <a:latin typeface="Times New Roman" panose="02020603050405020304" pitchFamily="18" charset="0"/>
              <a:cs typeface="Times New Roman" panose="02020603050405020304" pitchFamily="18" charset="0"/>
            </a:endParaRPr>
          </a:p>
          <a:p>
            <a:pPr marL="329565"/>
            <a:r>
              <a:rPr sz="1600" spc="-55" dirty="0">
                <a:solidFill>
                  <a:srgbClr val="353637"/>
                </a:solidFill>
                <a:latin typeface="Times New Roman" panose="02020603050405020304" pitchFamily="18" charset="0"/>
                <a:cs typeface="Times New Roman" panose="02020603050405020304" pitchFamily="18" charset="0"/>
              </a:rPr>
              <a:t>đủ,</a:t>
            </a:r>
            <a:r>
              <a:rPr sz="1600" spc="-4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thoải</a:t>
            </a:r>
            <a:r>
              <a:rPr sz="1600" spc="-5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mái</a:t>
            </a:r>
            <a:r>
              <a:rPr sz="1600" spc="-4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và</a:t>
            </a:r>
            <a:r>
              <a:rPr sz="1600" spc="-3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sẵn</a:t>
            </a:r>
            <a:r>
              <a:rPr sz="1600" spc="-4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sàng</a:t>
            </a:r>
            <a:r>
              <a:rPr sz="1600" spc="-4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để</a:t>
            </a:r>
            <a:r>
              <a:rPr sz="1600" spc="120" dirty="0">
                <a:solidFill>
                  <a:srgbClr val="353637"/>
                </a:solidFill>
                <a:latin typeface="Times New Roman" panose="02020603050405020304" pitchFamily="18" charset="0"/>
                <a:cs typeface="Times New Roman" panose="02020603050405020304" pitchFamily="18" charset="0"/>
              </a:rPr>
              <a:t> </a:t>
            </a:r>
            <a:r>
              <a:rPr sz="1600" spc="-20" dirty="0">
                <a:solidFill>
                  <a:srgbClr val="353637"/>
                </a:solidFill>
                <a:latin typeface="Times New Roman" panose="02020603050405020304" pitchFamily="18" charset="0"/>
                <a:cs typeface="Times New Roman" panose="02020603050405020304" pitchFamily="18" charset="0"/>
              </a:rPr>
              <a:t>chơi.</a:t>
            </a:r>
            <a:endParaRPr sz="1600" dirty="0">
              <a:latin typeface="Times New Roman" panose="02020603050405020304" pitchFamily="18" charset="0"/>
              <a:cs typeface="Times New Roman" panose="02020603050405020304" pitchFamily="18" charset="0"/>
            </a:endParaRPr>
          </a:p>
          <a:p>
            <a:pPr marL="329565" indent="-316865">
              <a:buSzPct val="116666"/>
              <a:buFont typeface="Times New Roman"/>
              <a:buChar char="●"/>
              <a:tabLst>
                <a:tab pos="329565" algn="l"/>
              </a:tabLst>
            </a:pPr>
            <a:r>
              <a:rPr sz="1600" spc="-25" dirty="0">
                <a:solidFill>
                  <a:srgbClr val="353637"/>
                </a:solidFill>
                <a:latin typeface="Times New Roman" panose="02020603050405020304" pitchFamily="18" charset="0"/>
                <a:cs typeface="Times New Roman" panose="02020603050405020304" pitchFamily="18" charset="0"/>
              </a:rPr>
              <a:t>Với</a:t>
            </a:r>
            <a:r>
              <a:rPr sz="1600" spc="-8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mỗi</a:t>
            </a:r>
            <a:r>
              <a:rPr sz="1600" spc="-70" dirty="0">
                <a:solidFill>
                  <a:srgbClr val="353637"/>
                </a:solidFill>
                <a:latin typeface="Times New Roman" panose="02020603050405020304" pitchFamily="18" charset="0"/>
                <a:cs typeface="Times New Roman" panose="02020603050405020304" pitchFamily="18" charset="0"/>
              </a:rPr>
              <a:t> </a:t>
            </a:r>
            <a:r>
              <a:rPr sz="1600" spc="60" dirty="0">
                <a:solidFill>
                  <a:srgbClr val="353637"/>
                </a:solidFill>
                <a:latin typeface="Times New Roman" panose="02020603050405020304" pitchFamily="18" charset="0"/>
                <a:cs typeface="Times New Roman" panose="02020603050405020304" pitchFamily="18" charset="0"/>
              </a:rPr>
              <a:t>câu</a:t>
            </a:r>
            <a:r>
              <a:rPr sz="1600" spc="-110" dirty="0">
                <a:solidFill>
                  <a:srgbClr val="353637"/>
                </a:solidFill>
                <a:latin typeface="Times New Roman" panose="02020603050405020304" pitchFamily="18" charset="0"/>
                <a:cs typeface="Times New Roman" panose="02020603050405020304" pitchFamily="18" charset="0"/>
              </a:rPr>
              <a:t> </a:t>
            </a:r>
            <a:r>
              <a:rPr sz="1600" spc="-25" dirty="0">
                <a:solidFill>
                  <a:srgbClr val="353637"/>
                </a:solidFill>
                <a:latin typeface="Times New Roman" panose="02020603050405020304" pitchFamily="18" charset="0"/>
                <a:cs typeface="Times New Roman" panose="02020603050405020304" pitchFamily="18" charset="0"/>
              </a:rPr>
              <a:t>hỏi</a:t>
            </a:r>
            <a:endParaRPr sz="1600" dirty="0">
              <a:latin typeface="Times New Roman" panose="02020603050405020304" pitchFamily="18" charset="0"/>
              <a:cs typeface="Times New Roman" panose="02020603050405020304" pitchFamily="18" charset="0"/>
            </a:endParaRPr>
          </a:p>
          <a:p>
            <a:pPr>
              <a:spcBef>
                <a:spcPts val="35"/>
              </a:spcBef>
              <a:buClr>
                <a:srgbClr val="353637"/>
              </a:buClr>
              <a:buFont typeface="Times New Roman"/>
              <a:buChar char="●"/>
            </a:pPr>
            <a:endParaRPr sz="1600" dirty="0">
              <a:latin typeface="Times New Roman" panose="02020603050405020304" pitchFamily="18" charset="0"/>
              <a:cs typeface="Times New Roman" panose="02020603050405020304" pitchFamily="18" charset="0"/>
            </a:endParaRPr>
          </a:p>
          <a:p>
            <a:pPr marL="786765" lvl="1" indent="-316865">
              <a:spcBef>
                <a:spcPts val="5"/>
              </a:spcBef>
              <a:buSzPct val="140000"/>
              <a:buFont typeface="Times New Roman"/>
              <a:buChar char="○"/>
              <a:tabLst>
                <a:tab pos="786765" algn="l"/>
              </a:tabLst>
            </a:pPr>
            <a:r>
              <a:rPr sz="1600" dirty="0">
                <a:solidFill>
                  <a:srgbClr val="353637"/>
                </a:solidFill>
                <a:latin typeface="Times New Roman" panose="02020603050405020304" pitchFamily="18" charset="0"/>
                <a:cs typeface="Times New Roman" panose="02020603050405020304" pitchFamily="18" charset="0"/>
              </a:rPr>
              <a:t>Chọn</a:t>
            </a:r>
            <a:r>
              <a:rPr sz="1600" spc="-60" dirty="0">
                <a:solidFill>
                  <a:srgbClr val="353637"/>
                </a:solidFill>
                <a:latin typeface="Times New Roman" panose="02020603050405020304" pitchFamily="18" charset="0"/>
                <a:cs typeface="Times New Roman" panose="02020603050405020304" pitchFamily="18" charset="0"/>
              </a:rPr>
              <a:t> </a:t>
            </a:r>
            <a:r>
              <a:rPr sz="1600" spc="-30" dirty="0">
                <a:solidFill>
                  <a:srgbClr val="353637"/>
                </a:solidFill>
                <a:latin typeface="Times New Roman" panose="02020603050405020304" pitchFamily="18" charset="0"/>
                <a:cs typeface="Times New Roman" panose="02020603050405020304" pitchFamily="18" charset="0"/>
              </a:rPr>
              <a:t>“Có”</a:t>
            </a:r>
            <a:r>
              <a:rPr sz="1600" spc="-5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có</a:t>
            </a:r>
            <a:r>
              <a:rPr sz="1600" spc="-4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nghĩa</a:t>
            </a:r>
            <a:r>
              <a:rPr sz="1600" spc="-4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là</a:t>
            </a:r>
            <a:r>
              <a:rPr sz="1600" spc="-4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trẻ</a:t>
            </a:r>
            <a:r>
              <a:rPr sz="1600" spc="8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thường</a:t>
            </a:r>
            <a:r>
              <a:rPr sz="1600" spc="-40" dirty="0">
                <a:solidFill>
                  <a:srgbClr val="353637"/>
                </a:solidFill>
                <a:latin typeface="Times New Roman" panose="02020603050405020304" pitchFamily="18" charset="0"/>
                <a:cs typeface="Times New Roman" panose="02020603050405020304" pitchFamily="18" charset="0"/>
              </a:rPr>
              <a:t> </a:t>
            </a:r>
            <a:r>
              <a:rPr sz="1600" spc="-35" dirty="0">
                <a:solidFill>
                  <a:srgbClr val="353637"/>
                </a:solidFill>
                <a:latin typeface="Times New Roman" panose="02020603050405020304" pitchFamily="18" charset="0"/>
                <a:cs typeface="Times New Roman" panose="02020603050405020304" pitchFamily="18" charset="0"/>
              </a:rPr>
              <a:t>xuyên</a:t>
            </a:r>
            <a:r>
              <a:rPr sz="1600" spc="-6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thực</a:t>
            </a:r>
            <a:r>
              <a:rPr sz="1600" spc="-30" dirty="0">
                <a:solidFill>
                  <a:srgbClr val="353637"/>
                </a:solidFill>
                <a:latin typeface="Times New Roman" panose="02020603050405020304" pitchFamily="18" charset="0"/>
                <a:cs typeface="Times New Roman" panose="02020603050405020304" pitchFamily="18" charset="0"/>
              </a:rPr>
              <a:t> </a:t>
            </a:r>
            <a:r>
              <a:rPr sz="1600" spc="-20" dirty="0">
                <a:solidFill>
                  <a:srgbClr val="353637"/>
                </a:solidFill>
                <a:latin typeface="Times New Roman" panose="02020603050405020304" pitchFamily="18" charset="0"/>
                <a:cs typeface="Times New Roman" panose="02020603050405020304" pitchFamily="18" charset="0"/>
              </a:rPr>
              <a:t>hiện</a:t>
            </a:r>
            <a:r>
              <a:rPr sz="1600" spc="-4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được</a:t>
            </a:r>
            <a:r>
              <a:rPr sz="1600" spc="-50" dirty="0">
                <a:solidFill>
                  <a:srgbClr val="353637"/>
                </a:solidFill>
                <a:latin typeface="Times New Roman" panose="02020603050405020304" pitchFamily="18" charset="0"/>
                <a:cs typeface="Times New Roman" panose="02020603050405020304" pitchFamily="18" charset="0"/>
              </a:rPr>
              <a:t> </a:t>
            </a:r>
            <a:r>
              <a:rPr sz="1600" spc="-60" dirty="0">
                <a:solidFill>
                  <a:srgbClr val="353637"/>
                </a:solidFill>
                <a:latin typeface="Times New Roman" panose="02020603050405020304" pitchFamily="18" charset="0"/>
                <a:cs typeface="Times New Roman" panose="02020603050405020304" pitchFamily="18" charset="0"/>
              </a:rPr>
              <a:t>kĩ</a:t>
            </a:r>
            <a:r>
              <a:rPr sz="1600" spc="-5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năng.</a:t>
            </a:r>
            <a:endParaRPr sz="1600" dirty="0">
              <a:latin typeface="Times New Roman" panose="02020603050405020304" pitchFamily="18" charset="0"/>
              <a:cs typeface="Times New Roman" panose="02020603050405020304" pitchFamily="18" charset="0"/>
            </a:endParaRPr>
          </a:p>
          <a:p>
            <a:pPr lvl="1">
              <a:spcBef>
                <a:spcPts val="395"/>
              </a:spcBef>
              <a:buClr>
                <a:srgbClr val="353637"/>
              </a:buClr>
              <a:buFont typeface="Times New Roman"/>
              <a:buChar char="○"/>
            </a:pPr>
            <a:endParaRPr sz="1600" dirty="0">
              <a:latin typeface="Times New Roman" panose="02020603050405020304" pitchFamily="18" charset="0"/>
              <a:cs typeface="Times New Roman" panose="02020603050405020304" pitchFamily="18" charset="0"/>
            </a:endParaRPr>
          </a:p>
          <a:p>
            <a:pPr marL="786765" marR="165100" lvl="1" indent="-317500">
              <a:buSzPct val="140000"/>
              <a:buFont typeface="Times New Roman"/>
              <a:buChar char="○"/>
              <a:tabLst>
                <a:tab pos="786765" algn="l"/>
              </a:tabLst>
            </a:pPr>
            <a:r>
              <a:rPr sz="1600" dirty="0">
                <a:solidFill>
                  <a:srgbClr val="353637"/>
                </a:solidFill>
                <a:latin typeface="Times New Roman" panose="02020603050405020304" pitchFamily="18" charset="0"/>
                <a:cs typeface="Times New Roman" panose="02020603050405020304" pitchFamily="18" charset="0"/>
              </a:rPr>
              <a:t>Chọn</a:t>
            </a:r>
            <a:r>
              <a:rPr sz="1600" spc="-55" dirty="0">
                <a:solidFill>
                  <a:srgbClr val="353637"/>
                </a:solidFill>
                <a:latin typeface="Times New Roman" panose="02020603050405020304" pitchFamily="18" charset="0"/>
                <a:cs typeface="Times New Roman" panose="02020603050405020304" pitchFamily="18" charset="0"/>
              </a:rPr>
              <a:t> </a:t>
            </a:r>
            <a:r>
              <a:rPr sz="1600" spc="-35" dirty="0">
                <a:solidFill>
                  <a:srgbClr val="353637"/>
                </a:solidFill>
                <a:latin typeface="Times New Roman" panose="02020603050405020304" pitchFamily="18" charset="0"/>
                <a:cs typeface="Times New Roman" panose="02020603050405020304" pitchFamily="18" charset="0"/>
              </a:rPr>
              <a:t>“Thỉnh</a:t>
            </a:r>
            <a:r>
              <a:rPr sz="1600" spc="-55" dirty="0">
                <a:solidFill>
                  <a:srgbClr val="353637"/>
                </a:solidFill>
                <a:latin typeface="Times New Roman" panose="02020603050405020304" pitchFamily="18" charset="0"/>
                <a:cs typeface="Times New Roman" panose="02020603050405020304" pitchFamily="18" charset="0"/>
              </a:rPr>
              <a:t> </a:t>
            </a:r>
            <a:r>
              <a:rPr sz="1600" spc="-20" dirty="0">
                <a:solidFill>
                  <a:srgbClr val="353637"/>
                </a:solidFill>
                <a:latin typeface="Times New Roman" panose="02020603050405020304" pitchFamily="18" charset="0"/>
                <a:cs typeface="Times New Roman" panose="02020603050405020304" pitchFamily="18" charset="0"/>
              </a:rPr>
              <a:t>thoảng”</a:t>
            </a:r>
            <a:r>
              <a:rPr sz="1600" spc="-5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có</a:t>
            </a:r>
            <a:r>
              <a:rPr sz="1600" spc="-3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nghĩa</a:t>
            </a:r>
            <a:r>
              <a:rPr sz="1600" spc="-2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là</a:t>
            </a:r>
            <a:r>
              <a:rPr sz="1600" spc="-3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trẻ</a:t>
            </a:r>
            <a:r>
              <a:rPr sz="1600" spc="9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mới</a:t>
            </a:r>
            <a:r>
              <a:rPr sz="1600" spc="-4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bắt</a:t>
            </a:r>
            <a:r>
              <a:rPr sz="1600" spc="-5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đầu</a:t>
            </a:r>
            <a:r>
              <a:rPr sz="1600" spc="-5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thực</a:t>
            </a:r>
            <a:r>
              <a:rPr sz="1600" spc="-40" dirty="0">
                <a:solidFill>
                  <a:srgbClr val="353637"/>
                </a:solidFill>
                <a:latin typeface="Times New Roman" panose="02020603050405020304" pitchFamily="18" charset="0"/>
                <a:cs typeface="Times New Roman" panose="02020603050405020304" pitchFamily="18" charset="0"/>
              </a:rPr>
              <a:t> </a:t>
            </a:r>
            <a:r>
              <a:rPr sz="1600" spc="-20" dirty="0">
                <a:solidFill>
                  <a:srgbClr val="353637"/>
                </a:solidFill>
                <a:latin typeface="Times New Roman" panose="02020603050405020304" pitchFamily="18" charset="0"/>
                <a:cs typeface="Times New Roman" panose="02020603050405020304" pitchFamily="18" charset="0"/>
              </a:rPr>
              <a:t>hiện</a:t>
            </a:r>
            <a:r>
              <a:rPr sz="1600" spc="-2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được</a:t>
            </a:r>
            <a:r>
              <a:rPr sz="1600" spc="-40" dirty="0">
                <a:solidFill>
                  <a:srgbClr val="353637"/>
                </a:solidFill>
                <a:latin typeface="Times New Roman" panose="02020603050405020304" pitchFamily="18" charset="0"/>
                <a:cs typeface="Times New Roman" panose="02020603050405020304" pitchFamily="18" charset="0"/>
              </a:rPr>
              <a:t> </a:t>
            </a:r>
            <a:r>
              <a:rPr sz="1600" spc="-60" dirty="0">
                <a:solidFill>
                  <a:srgbClr val="353637"/>
                </a:solidFill>
                <a:latin typeface="Times New Roman" panose="02020603050405020304" pitchFamily="18" charset="0"/>
                <a:cs typeface="Times New Roman" panose="02020603050405020304" pitchFamily="18" charset="0"/>
              </a:rPr>
              <a:t>kĩ</a:t>
            </a:r>
            <a:r>
              <a:rPr sz="1600" spc="-5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năng</a:t>
            </a:r>
            <a:r>
              <a:rPr sz="1600" spc="-4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đó</a:t>
            </a:r>
            <a:r>
              <a:rPr sz="1600" spc="-4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hoặc</a:t>
            </a:r>
            <a:r>
              <a:rPr sz="1600" spc="-40" dirty="0">
                <a:solidFill>
                  <a:srgbClr val="353637"/>
                </a:solidFill>
                <a:latin typeface="Times New Roman" panose="02020603050405020304" pitchFamily="18" charset="0"/>
                <a:cs typeface="Times New Roman" panose="02020603050405020304" pitchFamily="18" charset="0"/>
              </a:rPr>
              <a:t> </a:t>
            </a:r>
            <a:r>
              <a:rPr sz="1600" spc="-25" dirty="0">
                <a:solidFill>
                  <a:srgbClr val="353637"/>
                </a:solidFill>
                <a:latin typeface="Times New Roman" panose="02020603050405020304" pitchFamily="18" charset="0"/>
                <a:cs typeface="Times New Roman" panose="02020603050405020304" pitchFamily="18" charset="0"/>
              </a:rPr>
              <a:t>thể</a:t>
            </a:r>
            <a:r>
              <a:rPr sz="1600" spc="-20" dirty="0">
                <a:solidFill>
                  <a:srgbClr val="353637"/>
                </a:solidFill>
                <a:latin typeface="Times New Roman" panose="02020603050405020304" pitchFamily="18" charset="0"/>
                <a:cs typeface="Times New Roman" panose="02020603050405020304" pitchFamily="18" charset="0"/>
              </a:rPr>
              <a:t> hiện </a:t>
            </a:r>
            <a:r>
              <a:rPr sz="1600" spc="-60" dirty="0">
                <a:solidFill>
                  <a:srgbClr val="353637"/>
                </a:solidFill>
                <a:latin typeface="Times New Roman" panose="02020603050405020304" pitchFamily="18" charset="0"/>
                <a:cs typeface="Times New Roman" panose="02020603050405020304" pitchFamily="18" charset="0"/>
              </a:rPr>
              <a:t>kĩ</a:t>
            </a:r>
            <a:r>
              <a:rPr sz="1600" spc="-4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năng</a:t>
            </a:r>
            <a:r>
              <a:rPr sz="1600" spc="-2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đó</a:t>
            </a:r>
            <a:r>
              <a:rPr sz="1600" spc="-3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chưa</a:t>
            </a:r>
            <a:r>
              <a:rPr sz="1600" spc="-2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ổn</a:t>
            </a:r>
            <a:r>
              <a:rPr sz="1600" spc="-45"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định.</a:t>
            </a:r>
            <a:endParaRPr sz="1600" dirty="0">
              <a:latin typeface="Times New Roman" panose="02020603050405020304" pitchFamily="18" charset="0"/>
              <a:cs typeface="Times New Roman" panose="02020603050405020304" pitchFamily="18" charset="0"/>
            </a:endParaRPr>
          </a:p>
          <a:p>
            <a:pPr lvl="1">
              <a:spcBef>
                <a:spcPts val="254"/>
              </a:spcBef>
              <a:buClr>
                <a:srgbClr val="353637"/>
              </a:buClr>
              <a:buFont typeface="Times New Roman"/>
              <a:buChar char="○"/>
            </a:pPr>
            <a:endParaRPr sz="1600" dirty="0">
              <a:latin typeface="Times New Roman" panose="02020603050405020304" pitchFamily="18" charset="0"/>
              <a:cs typeface="Times New Roman" panose="02020603050405020304" pitchFamily="18" charset="0"/>
            </a:endParaRPr>
          </a:p>
          <a:p>
            <a:pPr marL="786765" lvl="1" indent="-316865">
              <a:buSzPct val="140000"/>
              <a:buFont typeface="Times New Roman"/>
              <a:buChar char="○"/>
              <a:tabLst>
                <a:tab pos="786765" algn="l"/>
              </a:tabLst>
            </a:pPr>
            <a:r>
              <a:rPr sz="1600" dirty="0">
                <a:solidFill>
                  <a:srgbClr val="353637"/>
                </a:solidFill>
                <a:latin typeface="Times New Roman" panose="02020603050405020304" pitchFamily="18" charset="0"/>
                <a:cs typeface="Times New Roman" panose="02020603050405020304" pitchFamily="18" charset="0"/>
              </a:rPr>
              <a:t>Chọn</a:t>
            </a:r>
            <a:r>
              <a:rPr sz="1600" spc="-6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“Chưa”</a:t>
            </a:r>
            <a:r>
              <a:rPr sz="1600" spc="-4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nghĩa</a:t>
            </a:r>
            <a:r>
              <a:rPr sz="1600" spc="-4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là</a:t>
            </a:r>
            <a:r>
              <a:rPr sz="1600" spc="-40" dirty="0">
                <a:solidFill>
                  <a:srgbClr val="353637"/>
                </a:solidFill>
                <a:latin typeface="Times New Roman" panose="02020603050405020304" pitchFamily="18" charset="0"/>
                <a:cs typeface="Times New Roman" panose="02020603050405020304" pitchFamily="18" charset="0"/>
              </a:rPr>
              <a:t> </a:t>
            </a:r>
            <a:r>
              <a:rPr sz="1600" spc="-10" dirty="0">
                <a:solidFill>
                  <a:srgbClr val="353637"/>
                </a:solidFill>
                <a:latin typeface="Times New Roman" panose="02020603050405020304" pitchFamily="18" charset="0"/>
                <a:cs typeface="Times New Roman" panose="02020603050405020304" pitchFamily="18" charset="0"/>
              </a:rPr>
              <a:t>trẻ</a:t>
            </a:r>
            <a:r>
              <a:rPr sz="1600" spc="85"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chưa</a:t>
            </a:r>
            <a:r>
              <a:rPr sz="1600" spc="-3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thực</a:t>
            </a:r>
            <a:r>
              <a:rPr sz="1600" spc="-45" dirty="0">
                <a:solidFill>
                  <a:srgbClr val="353637"/>
                </a:solidFill>
                <a:latin typeface="Times New Roman" panose="02020603050405020304" pitchFamily="18" charset="0"/>
                <a:cs typeface="Times New Roman" panose="02020603050405020304" pitchFamily="18" charset="0"/>
              </a:rPr>
              <a:t> </a:t>
            </a:r>
            <a:r>
              <a:rPr sz="1600" spc="-20" dirty="0">
                <a:solidFill>
                  <a:srgbClr val="353637"/>
                </a:solidFill>
                <a:latin typeface="Times New Roman" panose="02020603050405020304" pitchFamily="18" charset="0"/>
                <a:cs typeface="Times New Roman" panose="02020603050405020304" pitchFamily="18" charset="0"/>
              </a:rPr>
              <a:t>hiện</a:t>
            </a:r>
            <a:r>
              <a:rPr sz="1600" spc="-30" dirty="0">
                <a:solidFill>
                  <a:srgbClr val="353637"/>
                </a:solidFill>
                <a:latin typeface="Times New Roman" panose="02020603050405020304" pitchFamily="18" charset="0"/>
                <a:cs typeface="Times New Roman" panose="02020603050405020304" pitchFamily="18" charset="0"/>
              </a:rPr>
              <a:t> </a:t>
            </a:r>
            <a:r>
              <a:rPr sz="1600" dirty="0">
                <a:solidFill>
                  <a:srgbClr val="353637"/>
                </a:solidFill>
                <a:latin typeface="Times New Roman" panose="02020603050405020304" pitchFamily="18" charset="0"/>
                <a:cs typeface="Times New Roman" panose="02020603050405020304" pitchFamily="18" charset="0"/>
              </a:rPr>
              <a:t>được</a:t>
            </a:r>
            <a:r>
              <a:rPr sz="1600" spc="-45" dirty="0">
                <a:solidFill>
                  <a:srgbClr val="353637"/>
                </a:solidFill>
                <a:latin typeface="Times New Roman" panose="02020603050405020304" pitchFamily="18" charset="0"/>
                <a:cs typeface="Times New Roman" panose="02020603050405020304" pitchFamily="18" charset="0"/>
              </a:rPr>
              <a:t> </a:t>
            </a:r>
            <a:r>
              <a:rPr sz="1600" spc="-60" dirty="0">
                <a:solidFill>
                  <a:srgbClr val="353637"/>
                </a:solidFill>
                <a:latin typeface="Times New Roman" panose="02020603050405020304" pitchFamily="18" charset="0"/>
                <a:cs typeface="Times New Roman" panose="02020603050405020304" pitchFamily="18" charset="0"/>
              </a:rPr>
              <a:t>kĩ</a:t>
            </a:r>
            <a:r>
              <a:rPr sz="1600" spc="-50" dirty="0">
                <a:solidFill>
                  <a:srgbClr val="353637"/>
                </a:solidFill>
                <a:latin typeface="Times New Roman" panose="02020603050405020304" pitchFamily="18" charset="0"/>
                <a:cs typeface="Times New Roman" panose="02020603050405020304" pitchFamily="18" charset="0"/>
              </a:rPr>
              <a:t> </a:t>
            </a:r>
            <a:r>
              <a:rPr sz="1600" spc="-10" dirty="0" err="1">
                <a:solidFill>
                  <a:srgbClr val="353637"/>
                </a:solidFill>
                <a:latin typeface="Times New Roman" panose="02020603050405020304" pitchFamily="18" charset="0"/>
                <a:cs typeface="Times New Roman" panose="02020603050405020304" pitchFamily="18" charset="0"/>
              </a:rPr>
              <a:t>năng</a:t>
            </a:r>
            <a:r>
              <a:rPr sz="1600" spc="-10" dirty="0">
                <a:solidFill>
                  <a:srgbClr val="353637"/>
                </a:solidFill>
                <a:latin typeface="Times New Roman" panose="02020603050405020304" pitchFamily="18" charset="0"/>
                <a:cs typeface="Times New Roman" panose="02020603050405020304" pitchFamily="18" charset="0"/>
              </a:rPr>
              <a:t>.</a:t>
            </a:r>
            <a:endParaRPr lang="en-US" sz="1600" spc="-10" dirty="0">
              <a:solidFill>
                <a:srgbClr val="353637"/>
              </a:solidFill>
              <a:latin typeface="Times New Roman" panose="02020603050405020304" pitchFamily="18" charset="0"/>
              <a:cs typeface="Times New Roman" panose="02020603050405020304" pitchFamily="18" charset="0"/>
            </a:endParaRPr>
          </a:p>
          <a:p>
            <a:pPr marL="469900" lvl="1">
              <a:buSzPct val="140000"/>
              <a:tabLst>
                <a:tab pos="786765" algn="l"/>
              </a:tabLst>
            </a:pPr>
            <a:r>
              <a:rPr lang="en-US" sz="1600" b="1" spc="-10" dirty="0" err="1">
                <a:solidFill>
                  <a:srgbClr val="353637"/>
                </a:solidFill>
                <a:latin typeface="Times New Roman" panose="02020603050405020304" pitchFamily="18" charset="0"/>
                <a:cs typeface="Times New Roman" panose="02020603050405020304" pitchFamily="18" charset="0"/>
              </a:rPr>
              <a:t>Sử</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dụng</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bút</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màu</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đen</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hoặc</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xanh</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để</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đánh</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dấu</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vào</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câu</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trả</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lời</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phù</a:t>
            </a:r>
            <a:r>
              <a:rPr lang="en-US" sz="1600" b="1" spc="-10" dirty="0">
                <a:solidFill>
                  <a:srgbClr val="353637"/>
                </a:solidFill>
                <a:latin typeface="Times New Roman" panose="02020603050405020304" pitchFamily="18" charset="0"/>
                <a:cs typeface="Times New Roman" panose="02020603050405020304" pitchFamily="18" charset="0"/>
              </a:rPr>
              <a:t> </a:t>
            </a:r>
            <a:r>
              <a:rPr lang="en-US" sz="1600" b="1" spc="-10" dirty="0" err="1">
                <a:solidFill>
                  <a:srgbClr val="353637"/>
                </a:solidFill>
                <a:latin typeface="Times New Roman" panose="02020603050405020304" pitchFamily="18" charset="0"/>
                <a:cs typeface="Times New Roman" panose="02020603050405020304" pitchFamily="18" charset="0"/>
              </a:rPr>
              <a:t>hợp</a:t>
            </a:r>
            <a:r>
              <a:rPr lang="en-US" sz="1600" b="1" spc="-10" dirty="0">
                <a:solidFill>
                  <a:srgbClr val="353637"/>
                </a:solidFill>
                <a:latin typeface="Times New Roman" panose="02020603050405020304" pitchFamily="18" charset="0"/>
                <a:cs typeface="Times New Roman" panose="02020603050405020304" pitchFamily="18" charset="0"/>
              </a:rPr>
              <a:t>.</a:t>
            </a:r>
            <a:endParaRPr sz="16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6" name="Picture 2" descr="50+ Hình nền Powerpoint màu trắng, không gian sáng tạo">
            <a:extLst>
              <a:ext uri="{FF2B5EF4-FFF2-40B4-BE49-F238E27FC236}">
                <a16:creationId xmlns:a16="http://schemas.microsoft.com/office/drawing/2014/main" id="{D8787EEE-49BD-D874-D424-D3CAC75A25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5"/>
          <p:cNvSpPr txBox="1">
            <a:spLocks noGrp="1"/>
          </p:cNvSpPr>
          <p:nvPr>
            <p:ph type="title"/>
          </p:nvPr>
        </p:nvSpPr>
        <p:spPr>
          <a:xfrm>
            <a:off x="2895600" y="509445"/>
            <a:ext cx="3586479" cy="483234"/>
          </a:xfrm>
          <a:prstGeom prst="rect">
            <a:avLst/>
          </a:prstGeom>
        </p:spPr>
        <p:txBody>
          <a:bodyPr vert="horz" wrap="square" lIns="0" tIns="12700" rIns="0" bIns="0" rtlCol="0">
            <a:spAutoFit/>
          </a:bodyPr>
          <a:lstStyle/>
          <a:p>
            <a:pPr marL="12700">
              <a:lnSpc>
                <a:spcPct val="100000"/>
              </a:lnSpc>
              <a:spcBef>
                <a:spcPts val="100"/>
              </a:spcBef>
            </a:pPr>
            <a:r>
              <a:rPr sz="3000" spc="-135" dirty="0">
                <a:solidFill>
                  <a:srgbClr val="181818"/>
                </a:solidFill>
                <a:latin typeface="Times New Roman" panose="02020603050405020304" pitchFamily="18" charset="0"/>
                <a:cs typeface="Times New Roman" panose="02020603050405020304" pitchFamily="18" charset="0"/>
              </a:rPr>
              <a:t>Tính</a:t>
            </a:r>
            <a:r>
              <a:rPr sz="3000" spc="-140" dirty="0">
                <a:solidFill>
                  <a:srgbClr val="181818"/>
                </a:solidFill>
                <a:latin typeface="Times New Roman" panose="02020603050405020304" pitchFamily="18" charset="0"/>
                <a:cs typeface="Times New Roman" panose="02020603050405020304" pitchFamily="18" charset="0"/>
              </a:rPr>
              <a:t> </a:t>
            </a:r>
            <a:r>
              <a:rPr sz="3000" spc="-90" dirty="0">
                <a:solidFill>
                  <a:srgbClr val="181818"/>
                </a:solidFill>
                <a:latin typeface="Times New Roman" panose="02020603050405020304" pitchFamily="18" charset="0"/>
                <a:cs typeface="Times New Roman" panose="02020603050405020304" pitchFamily="18" charset="0"/>
              </a:rPr>
              <a:t>điểm</a:t>
            </a:r>
            <a:r>
              <a:rPr sz="3000" spc="-150" dirty="0">
                <a:solidFill>
                  <a:srgbClr val="181818"/>
                </a:solidFill>
                <a:latin typeface="Times New Roman" panose="02020603050405020304" pitchFamily="18" charset="0"/>
                <a:cs typeface="Times New Roman" panose="02020603050405020304" pitchFamily="18" charset="0"/>
              </a:rPr>
              <a:t> </a:t>
            </a:r>
            <a:r>
              <a:rPr sz="3000" spc="-225" dirty="0">
                <a:solidFill>
                  <a:srgbClr val="181818"/>
                </a:solidFill>
                <a:latin typeface="Times New Roman" panose="02020603050405020304" pitchFamily="18" charset="0"/>
                <a:cs typeface="Times New Roman" panose="02020603050405020304" pitchFamily="18" charset="0"/>
              </a:rPr>
              <a:t>v-</a:t>
            </a:r>
            <a:r>
              <a:rPr sz="3000" spc="-180" dirty="0">
                <a:solidFill>
                  <a:srgbClr val="181818"/>
                </a:solidFill>
                <a:latin typeface="Times New Roman" panose="02020603050405020304" pitchFamily="18" charset="0"/>
                <a:cs typeface="Times New Roman" panose="02020603050405020304" pitchFamily="18" charset="0"/>
              </a:rPr>
              <a:t>asq-</a:t>
            </a:r>
            <a:r>
              <a:rPr sz="3000" spc="-415" dirty="0">
                <a:solidFill>
                  <a:srgbClr val="181818"/>
                </a:solidFill>
                <a:latin typeface="Times New Roman" panose="02020603050405020304" pitchFamily="18" charset="0"/>
                <a:cs typeface="Times New Roman" panose="02020603050405020304" pitchFamily="18" charset="0"/>
              </a:rPr>
              <a:t>3</a:t>
            </a:r>
            <a:endParaRPr sz="3000" dirty="0">
              <a:latin typeface="Times New Roman" panose="02020603050405020304" pitchFamily="18" charset="0"/>
              <a:cs typeface="Times New Roman" panose="02020603050405020304" pitchFamily="18" charset="0"/>
            </a:endParaRPr>
          </a:p>
        </p:txBody>
      </p:sp>
      <p:sp>
        <p:nvSpPr>
          <p:cNvPr id="6" name="object 6"/>
          <p:cNvSpPr txBox="1"/>
          <p:nvPr/>
        </p:nvSpPr>
        <p:spPr>
          <a:xfrm>
            <a:off x="1214274" y="1047750"/>
            <a:ext cx="6949129" cy="3668311"/>
          </a:xfrm>
          <a:prstGeom prst="rect">
            <a:avLst/>
          </a:prstGeom>
        </p:spPr>
        <p:txBody>
          <a:bodyPr vert="horz" wrap="square" lIns="0" tIns="36194" rIns="0" bIns="0" rtlCol="0">
            <a:spAutoFit/>
          </a:bodyPr>
          <a:lstStyle/>
          <a:p>
            <a:pPr marL="329565" marR="5080" indent="-317500">
              <a:spcBef>
                <a:spcPts val="600"/>
              </a:spcBef>
            </a:pPr>
            <a:r>
              <a:rPr lang="vi-VN" sz="1600" spc="-85" dirty="0">
                <a:solidFill>
                  <a:srgbClr val="353637"/>
                </a:solidFill>
                <a:latin typeface="Times New Roman" panose="02020603050405020304" pitchFamily="18" charset="0"/>
                <a:cs typeface="Times New Roman" panose="02020603050405020304" pitchFamily="18" charset="0"/>
              </a:rPr>
              <a:t> </a:t>
            </a:r>
            <a:r>
              <a:rPr lang="vi-VN" spc="-85" dirty="0">
                <a:solidFill>
                  <a:srgbClr val="353637"/>
                </a:solidFill>
                <a:latin typeface="Times New Roman" panose="02020603050405020304" pitchFamily="18" charset="0"/>
                <a:cs typeface="Times New Roman" panose="02020603050405020304" pitchFamily="18" charset="0"/>
              </a:rPr>
              <a:t>B</a:t>
            </a:r>
            <a:r>
              <a:rPr lang="vi-VN" b="1" spc="-85" dirty="0">
                <a:solidFill>
                  <a:srgbClr val="353637"/>
                </a:solidFill>
                <a:latin typeface="Times New Roman" panose="02020603050405020304" pitchFamily="18" charset="0"/>
                <a:cs typeface="Times New Roman" panose="02020603050405020304" pitchFamily="18" charset="0"/>
              </a:rPr>
              <a:t>ướ</a:t>
            </a:r>
            <a:r>
              <a:rPr lang="vi-VN" spc="-85" dirty="0">
                <a:solidFill>
                  <a:srgbClr val="353637"/>
                </a:solidFill>
                <a:latin typeface="Times New Roman" panose="02020603050405020304" pitchFamily="18" charset="0"/>
                <a:cs typeface="Times New Roman" panose="02020603050405020304" pitchFamily="18" charset="0"/>
              </a:rPr>
              <a:t>c</a:t>
            </a:r>
            <a:r>
              <a:rPr lang="vi-VN" spc="-75" dirty="0">
                <a:solidFill>
                  <a:srgbClr val="353637"/>
                </a:solidFill>
                <a:latin typeface="Times New Roman" panose="02020603050405020304" pitchFamily="18" charset="0"/>
                <a:cs typeface="Times New Roman" panose="02020603050405020304" pitchFamily="18" charset="0"/>
              </a:rPr>
              <a:t> </a:t>
            </a:r>
            <a:r>
              <a:rPr lang="vi-VN" spc="-185" dirty="0">
                <a:solidFill>
                  <a:srgbClr val="353637"/>
                </a:solidFill>
                <a:latin typeface="Times New Roman" panose="02020603050405020304" pitchFamily="18" charset="0"/>
                <a:cs typeface="Times New Roman" panose="02020603050405020304" pitchFamily="18" charset="0"/>
              </a:rPr>
              <a:t>1</a:t>
            </a:r>
            <a:r>
              <a:rPr lang="vi-VN" spc="-100"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Xem</a:t>
            </a:r>
            <a:r>
              <a:rPr lang="vi-VN" spc="-80" dirty="0">
                <a:solidFill>
                  <a:srgbClr val="353637"/>
                </a:solidFill>
                <a:latin typeface="Times New Roman" panose="02020603050405020304" pitchFamily="18" charset="0"/>
                <a:cs typeface="Times New Roman" panose="02020603050405020304" pitchFamily="18" charset="0"/>
              </a:rPr>
              <a:t> </a:t>
            </a:r>
            <a:r>
              <a:rPr lang="vi-VN" spc="-30" dirty="0">
                <a:solidFill>
                  <a:srgbClr val="353637"/>
                </a:solidFill>
                <a:latin typeface="Times New Roman" panose="02020603050405020304" pitchFamily="18" charset="0"/>
                <a:cs typeface="Times New Roman" panose="02020603050405020304" pitchFamily="18" charset="0"/>
              </a:rPr>
              <a:t>lại</a:t>
            </a:r>
            <a:r>
              <a:rPr lang="vi-VN" spc="-85"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toàn</a:t>
            </a:r>
            <a:r>
              <a:rPr lang="vi-VN" spc="-85" dirty="0">
                <a:solidFill>
                  <a:srgbClr val="353637"/>
                </a:solidFill>
                <a:latin typeface="Times New Roman" panose="02020603050405020304" pitchFamily="18" charset="0"/>
                <a:cs typeface="Times New Roman" panose="02020603050405020304" pitchFamily="18" charset="0"/>
              </a:rPr>
              <a:t> </a:t>
            </a:r>
            <a:r>
              <a:rPr lang="vi-VN" spc="50" dirty="0">
                <a:solidFill>
                  <a:srgbClr val="353637"/>
                </a:solidFill>
                <a:latin typeface="Times New Roman" panose="02020603050405020304" pitchFamily="18" charset="0"/>
                <a:cs typeface="Times New Roman" panose="02020603050405020304" pitchFamily="18" charset="0"/>
              </a:rPr>
              <a:t>bộ</a:t>
            </a:r>
            <a:r>
              <a:rPr lang="vi-VN" spc="110" dirty="0">
                <a:solidFill>
                  <a:srgbClr val="353637"/>
                </a:solidFill>
                <a:latin typeface="Times New Roman" panose="02020603050405020304" pitchFamily="18" charset="0"/>
                <a:cs typeface="Times New Roman" panose="02020603050405020304" pitchFamily="18" charset="0"/>
              </a:rPr>
              <a:t> </a:t>
            </a:r>
            <a:r>
              <a:rPr lang="vi-VN" spc="95" dirty="0">
                <a:solidFill>
                  <a:srgbClr val="353637"/>
                </a:solidFill>
                <a:latin typeface="Times New Roman" panose="02020603050405020304" pitchFamily="18" charset="0"/>
                <a:cs typeface="Times New Roman" panose="02020603050405020304" pitchFamily="18" charset="0"/>
              </a:rPr>
              <a:t>câu</a:t>
            </a:r>
            <a:r>
              <a:rPr lang="vi-VN" spc="-105" dirty="0">
                <a:solidFill>
                  <a:srgbClr val="353637"/>
                </a:solidFill>
                <a:latin typeface="Times New Roman" panose="02020603050405020304" pitchFamily="18" charset="0"/>
                <a:cs typeface="Times New Roman" panose="02020603050405020304" pitchFamily="18" charset="0"/>
              </a:rPr>
              <a:t> </a:t>
            </a:r>
            <a:r>
              <a:rPr lang="vi-VN" spc="-65" dirty="0">
                <a:solidFill>
                  <a:srgbClr val="353637"/>
                </a:solidFill>
                <a:latin typeface="Times New Roman" panose="02020603050405020304" pitchFamily="18" charset="0"/>
                <a:cs typeface="Times New Roman" panose="02020603050405020304" pitchFamily="18" charset="0"/>
              </a:rPr>
              <a:t>hỏi.</a:t>
            </a:r>
            <a:r>
              <a:rPr lang="vi-VN" spc="-90"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Nếu</a:t>
            </a:r>
            <a:r>
              <a:rPr lang="vi-VN" spc="-85" dirty="0">
                <a:solidFill>
                  <a:srgbClr val="353637"/>
                </a:solidFill>
                <a:latin typeface="Times New Roman" panose="02020603050405020304" pitchFamily="18" charset="0"/>
                <a:cs typeface="Times New Roman" panose="02020603050405020304" pitchFamily="18" charset="0"/>
              </a:rPr>
              <a:t> </a:t>
            </a:r>
            <a:r>
              <a:rPr lang="vi-VN" spc="105" dirty="0">
                <a:solidFill>
                  <a:srgbClr val="353637"/>
                </a:solidFill>
                <a:latin typeface="Times New Roman" panose="02020603050405020304" pitchFamily="18" charset="0"/>
                <a:cs typeface="Times New Roman" panose="02020603050405020304" pitchFamily="18" charset="0"/>
              </a:rPr>
              <a:t>có</a:t>
            </a:r>
            <a:r>
              <a:rPr lang="vi-VN" spc="-90"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bất</a:t>
            </a:r>
            <a:r>
              <a:rPr lang="vi-VN" spc="-80" dirty="0">
                <a:solidFill>
                  <a:srgbClr val="353637"/>
                </a:solidFill>
                <a:latin typeface="Times New Roman" panose="02020603050405020304" pitchFamily="18" charset="0"/>
                <a:cs typeface="Times New Roman" panose="02020603050405020304" pitchFamily="18" charset="0"/>
              </a:rPr>
              <a:t> </a:t>
            </a:r>
            <a:r>
              <a:rPr lang="vi-VN" spc="-85" dirty="0">
                <a:solidFill>
                  <a:srgbClr val="353637"/>
                </a:solidFill>
                <a:latin typeface="Times New Roman" panose="02020603050405020304" pitchFamily="18" charset="0"/>
                <a:cs typeface="Times New Roman" panose="02020603050405020304" pitchFamily="18" charset="0"/>
              </a:rPr>
              <a:t>kỳ</a:t>
            </a:r>
            <a:r>
              <a:rPr lang="vi-VN" spc="-80"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một</a:t>
            </a:r>
            <a:r>
              <a:rPr lang="vi-VN" spc="-95" dirty="0">
                <a:solidFill>
                  <a:srgbClr val="353637"/>
                </a:solidFill>
                <a:latin typeface="Times New Roman" panose="02020603050405020304" pitchFamily="18" charset="0"/>
                <a:cs typeface="Times New Roman" panose="02020603050405020304" pitchFamily="18" charset="0"/>
              </a:rPr>
              <a:t> </a:t>
            </a:r>
            <a:r>
              <a:rPr lang="vi-VN" spc="95" dirty="0">
                <a:solidFill>
                  <a:srgbClr val="353637"/>
                </a:solidFill>
                <a:latin typeface="Times New Roman" panose="02020603050405020304" pitchFamily="18" charset="0"/>
                <a:cs typeface="Times New Roman" panose="02020603050405020304" pitchFamily="18" charset="0"/>
              </a:rPr>
              <a:t>câu</a:t>
            </a:r>
            <a:r>
              <a:rPr lang="vi-VN" spc="-100" dirty="0">
                <a:solidFill>
                  <a:srgbClr val="353637"/>
                </a:solidFill>
                <a:latin typeface="Times New Roman" panose="02020603050405020304" pitchFamily="18" charset="0"/>
                <a:cs typeface="Times New Roman" panose="02020603050405020304" pitchFamily="18" charset="0"/>
              </a:rPr>
              <a:t> </a:t>
            </a:r>
            <a:r>
              <a:rPr lang="vi-VN" spc="-25" dirty="0">
                <a:solidFill>
                  <a:srgbClr val="353637"/>
                </a:solidFill>
                <a:latin typeface="Times New Roman" panose="02020603050405020304" pitchFamily="18" charset="0"/>
                <a:cs typeface="Times New Roman" panose="02020603050405020304" pitchFamily="18" charset="0"/>
              </a:rPr>
              <a:t>hỏi </a:t>
            </a:r>
            <a:r>
              <a:rPr lang="vi-VN" spc="70" dirty="0">
                <a:solidFill>
                  <a:srgbClr val="353637"/>
                </a:solidFill>
                <a:latin typeface="Times New Roman" panose="02020603050405020304" pitchFamily="18" charset="0"/>
                <a:cs typeface="Times New Roman" panose="02020603050405020304" pitchFamily="18" charset="0"/>
              </a:rPr>
              <a:t>nào</a:t>
            </a:r>
            <a:r>
              <a:rPr lang="vi-VN" spc="-110" dirty="0">
                <a:solidFill>
                  <a:srgbClr val="353637"/>
                </a:solidFill>
                <a:latin typeface="Times New Roman" panose="02020603050405020304" pitchFamily="18" charset="0"/>
                <a:cs typeface="Times New Roman" panose="02020603050405020304" pitchFamily="18" charset="0"/>
              </a:rPr>
              <a:t> </a:t>
            </a:r>
            <a:r>
              <a:rPr lang="vi-VN" spc="-45" dirty="0">
                <a:solidFill>
                  <a:srgbClr val="353637"/>
                </a:solidFill>
                <a:latin typeface="Times New Roman" panose="02020603050405020304" pitchFamily="18" charset="0"/>
                <a:cs typeface="Times New Roman" panose="02020603050405020304" pitchFamily="18" charset="0"/>
              </a:rPr>
              <a:t>trống,</a:t>
            </a:r>
            <a:r>
              <a:rPr lang="vi-VN" spc="-120" dirty="0">
                <a:solidFill>
                  <a:srgbClr val="353637"/>
                </a:solidFill>
                <a:latin typeface="Times New Roman" panose="02020603050405020304" pitchFamily="18" charset="0"/>
                <a:cs typeface="Times New Roman" panose="02020603050405020304" pitchFamily="18" charset="0"/>
              </a:rPr>
              <a:t> </a:t>
            </a:r>
            <a:r>
              <a:rPr lang="vi-VN" spc="75" dirty="0">
                <a:solidFill>
                  <a:srgbClr val="353637"/>
                </a:solidFill>
                <a:latin typeface="Times New Roman" panose="02020603050405020304" pitchFamily="18" charset="0"/>
                <a:cs typeface="Times New Roman" panose="02020603050405020304" pitchFamily="18" charset="0"/>
              </a:rPr>
              <a:t>cố </a:t>
            </a:r>
            <a:r>
              <a:rPr lang="vi-VN" spc="50" dirty="0">
                <a:solidFill>
                  <a:srgbClr val="353637"/>
                </a:solidFill>
                <a:latin typeface="Times New Roman" panose="02020603050405020304" pitchFamily="18" charset="0"/>
                <a:cs typeface="Times New Roman" panose="02020603050405020304" pitchFamily="18" charset="0"/>
              </a:rPr>
              <a:t>gắng</a:t>
            </a:r>
            <a:r>
              <a:rPr lang="vi-VN" spc="-110"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tìm</a:t>
            </a:r>
            <a:r>
              <a:rPr lang="vi-VN" spc="-110" dirty="0">
                <a:solidFill>
                  <a:srgbClr val="353637"/>
                </a:solidFill>
                <a:latin typeface="Times New Roman" panose="02020603050405020304" pitchFamily="18" charset="0"/>
                <a:cs typeface="Times New Roman" panose="02020603050405020304" pitchFamily="18" charset="0"/>
              </a:rPr>
              <a:t> </a:t>
            </a:r>
            <a:r>
              <a:rPr lang="vi-VN" spc="100" dirty="0">
                <a:solidFill>
                  <a:srgbClr val="353637"/>
                </a:solidFill>
                <a:latin typeface="Times New Roman" panose="02020603050405020304" pitchFamily="18" charset="0"/>
                <a:cs typeface="Times New Roman" panose="02020603050405020304" pitchFamily="18" charset="0"/>
              </a:rPr>
              <a:t>câu</a:t>
            </a:r>
            <a:r>
              <a:rPr lang="vi-VN" spc="-135"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trả</a:t>
            </a:r>
            <a:r>
              <a:rPr lang="vi-VN" spc="95" dirty="0">
                <a:solidFill>
                  <a:srgbClr val="353637"/>
                </a:solidFill>
                <a:latin typeface="Times New Roman" panose="02020603050405020304" pitchFamily="18" charset="0"/>
                <a:cs typeface="Times New Roman" panose="02020603050405020304" pitchFamily="18" charset="0"/>
              </a:rPr>
              <a:t> </a:t>
            </a:r>
            <a:r>
              <a:rPr lang="vi-VN" spc="-40" dirty="0">
                <a:solidFill>
                  <a:srgbClr val="353637"/>
                </a:solidFill>
                <a:latin typeface="Times New Roman" panose="02020603050405020304" pitchFamily="18" charset="0"/>
                <a:cs typeface="Times New Roman" panose="02020603050405020304" pitchFamily="18" charset="0"/>
              </a:rPr>
              <a:t>lời</a:t>
            </a:r>
            <a:r>
              <a:rPr lang="vi-VN" spc="-120" dirty="0">
                <a:solidFill>
                  <a:srgbClr val="353637"/>
                </a:solidFill>
                <a:latin typeface="Times New Roman" panose="02020603050405020304" pitchFamily="18" charset="0"/>
                <a:cs typeface="Times New Roman" panose="02020603050405020304" pitchFamily="18" charset="0"/>
              </a:rPr>
              <a:t> </a:t>
            </a:r>
            <a:r>
              <a:rPr lang="vi-VN" spc="75" dirty="0">
                <a:solidFill>
                  <a:srgbClr val="353637"/>
                </a:solidFill>
                <a:latin typeface="Times New Roman" panose="02020603050405020304" pitchFamily="18" charset="0"/>
                <a:cs typeface="Times New Roman" panose="02020603050405020304" pitchFamily="18" charset="0"/>
              </a:rPr>
              <a:t>cho</a:t>
            </a:r>
            <a:r>
              <a:rPr lang="vi-VN" spc="-114" dirty="0">
                <a:solidFill>
                  <a:srgbClr val="353637"/>
                </a:solidFill>
                <a:latin typeface="Times New Roman" panose="02020603050405020304" pitchFamily="18" charset="0"/>
                <a:cs typeface="Times New Roman" panose="02020603050405020304" pitchFamily="18" charset="0"/>
              </a:rPr>
              <a:t> </a:t>
            </a:r>
            <a:r>
              <a:rPr lang="vi-VN" spc="135" dirty="0">
                <a:solidFill>
                  <a:srgbClr val="353637"/>
                </a:solidFill>
                <a:latin typeface="Times New Roman" panose="02020603050405020304" pitchFamily="18" charset="0"/>
                <a:cs typeface="Times New Roman" panose="02020603050405020304" pitchFamily="18" charset="0"/>
              </a:rPr>
              <a:t>các</a:t>
            </a:r>
            <a:r>
              <a:rPr lang="vi-VN" spc="-125" dirty="0">
                <a:solidFill>
                  <a:srgbClr val="353637"/>
                </a:solidFill>
                <a:latin typeface="Times New Roman" panose="02020603050405020304" pitchFamily="18" charset="0"/>
                <a:cs typeface="Times New Roman" panose="02020603050405020304" pitchFamily="18" charset="0"/>
              </a:rPr>
              <a:t> </a:t>
            </a:r>
            <a:r>
              <a:rPr lang="vi-VN" spc="100" dirty="0">
                <a:solidFill>
                  <a:srgbClr val="353637"/>
                </a:solidFill>
                <a:latin typeface="Times New Roman" panose="02020603050405020304" pitchFamily="18" charset="0"/>
                <a:cs typeface="Times New Roman" panose="02020603050405020304" pitchFamily="18" charset="0"/>
              </a:rPr>
              <a:t>câu</a:t>
            </a:r>
            <a:r>
              <a:rPr lang="vi-VN" spc="-140"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hỏi</a:t>
            </a:r>
            <a:r>
              <a:rPr lang="vi-VN" spc="-114" dirty="0">
                <a:solidFill>
                  <a:srgbClr val="353637"/>
                </a:solidFill>
                <a:latin typeface="Times New Roman" panose="02020603050405020304" pitchFamily="18" charset="0"/>
                <a:cs typeface="Times New Roman" panose="02020603050405020304" pitchFamily="18" charset="0"/>
              </a:rPr>
              <a:t> </a:t>
            </a:r>
            <a:r>
              <a:rPr lang="vi-VN" spc="-40" dirty="0">
                <a:solidFill>
                  <a:srgbClr val="353637"/>
                </a:solidFill>
                <a:latin typeface="Times New Roman" panose="02020603050405020304" pitchFamily="18" charset="0"/>
                <a:cs typeface="Times New Roman" panose="02020603050405020304" pitchFamily="18" charset="0"/>
              </a:rPr>
              <a:t>đó.</a:t>
            </a:r>
            <a:r>
              <a:rPr lang="vi-VN" spc="-105" dirty="0">
                <a:solidFill>
                  <a:srgbClr val="353637"/>
                </a:solidFill>
                <a:latin typeface="Times New Roman" panose="02020603050405020304" pitchFamily="18" charset="0"/>
                <a:cs typeface="Times New Roman" panose="02020603050405020304" pitchFamily="18" charset="0"/>
              </a:rPr>
              <a:t> </a:t>
            </a:r>
            <a:r>
              <a:rPr lang="vi-VN" spc="-25" dirty="0">
                <a:solidFill>
                  <a:srgbClr val="353637"/>
                </a:solidFill>
                <a:latin typeface="Times New Roman" panose="02020603050405020304" pitchFamily="18" charset="0"/>
                <a:cs typeface="Times New Roman" panose="02020603050405020304" pitchFamily="18" charset="0"/>
              </a:rPr>
              <a:t>Một </a:t>
            </a:r>
            <a:r>
              <a:rPr lang="vi-VN" dirty="0">
                <a:solidFill>
                  <a:srgbClr val="353637"/>
                </a:solidFill>
                <a:latin typeface="Times New Roman" panose="02020603050405020304" pitchFamily="18" charset="0"/>
                <a:cs typeface="Times New Roman" panose="02020603050405020304" pitchFamily="18" charset="0"/>
              </a:rPr>
              <a:t>lĩnh</a:t>
            </a:r>
            <a:r>
              <a:rPr lang="vi-VN" spc="-75"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vực</a:t>
            </a:r>
            <a:r>
              <a:rPr lang="vi-VN" spc="-85" dirty="0">
                <a:solidFill>
                  <a:srgbClr val="353637"/>
                </a:solidFill>
                <a:latin typeface="Times New Roman" panose="02020603050405020304" pitchFamily="18" charset="0"/>
                <a:cs typeface="Times New Roman" panose="02020603050405020304" pitchFamily="18" charset="0"/>
              </a:rPr>
              <a:t> </a:t>
            </a:r>
            <a:r>
              <a:rPr lang="en-US" spc="-85" dirty="0" err="1">
                <a:solidFill>
                  <a:srgbClr val="353637"/>
                </a:solidFill>
                <a:latin typeface="Times New Roman" panose="02020603050405020304" pitchFamily="18" charset="0"/>
                <a:cs typeface="Times New Roman" panose="02020603050405020304" pitchFamily="18" charset="0"/>
              </a:rPr>
              <a:t>trong</a:t>
            </a:r>
            <a:r>
              <a:rPr lang="en-US" spc="-85" dirty="0">
                <a:solidFill>
                  <a:srgbClr val="353637"/>
                </a:solidFill>
                <a:latin typeface="Times New Roman" panose="02020603050405020304" pitchFamily="18" charset="0"/>
                <a:cs typeface="Times New Roman" panose="02020603050405020304" pitchFamily="18" charset="0"/>
              </a:rPr>
              <a:t> V- ASQ -3 </a:t>
            </a:r>
            <a:r>
              <a:rPr lang="en-US" spc="-85" dirty="0" err="1">
                <a:solidFill>
                  <a:srgbClr val="353637"/>
                </a:solidFill>
                <a:latin typeface="Times New Roman" panose="02020603050405020304" pitchFamily="18" charset="0"/>
                <a:cs typeface="Times New Roman" panose="02020603050405020304" pitchFamily="18" charset="0"/>
              </a:rPr>
              <a:t>nếu</a:t>
            </a:r>
            <a:r>
              <a:rPr lang="en-US" spc="-85" dirty="0">
                <a:solidFill>
                  <a:srgbClr val="353637"/>
                </a:solidFill>
                <a:latin typeface="Times New Roman" panose="02020603050405020304" pitchFamily="18" charset="0"/>
                <a:cs typeface="Times New Roman" panose="02020603050405020304" pitchFamily="18" charset="0"/>
              </a:rPr>
              <a:t> </a:t>
            </a:r>
            <a:r>
              <a:rPr lang="en-US" spc="-85" dirty="0" err="1">
                <a:solidFill>
                  <a:srgbClr val="353637"/>
                </a:solidFill>
                <a:latin typeface="Times New Roman" panose="02020603050405020304" pitchFamily="18" charset="0"/>
                <a:cs typeface="Times New Roman" panose="02020603050405020304" pitchFamily="18" charset="0"/>
              </a:rPr>
              <a:t>như</a:t>
            </a:r>
            <a:r>
              <a:rPr lang="en-US" spc="-85" dirty="0">
                <a:solidFill>
                  <a:srgbClr val="353637"/>
                </a:solidFill>
                <a:latin typeface="Times New Roman" panose="02020603050405020304" pitchFamily="18" charset="0"/>
                <a:cs typeface="Times New Roman" panose="02020603050405020304" pitchFamily="18" charset="0"/>
              </a:rPr>
              <a:t> </a:t>
            </a:r>
            <a:r>
              <a:rPr lang="vi-VN" spc="105" dirty="0">
                <a:solidFill>
                  <a:srgbClr val="353637"/>
                </a:solidFill>
                <a:latin typeface="Times New Roman" panose="02020603050405020304" pitchFamily="18" charset="0"/>
                <a:cs typeface="Times New Roman" panose="02020603050405020304" pitchFamily="18" charset="0"/>
              </a:rPr>
              <a:t>có</a:t>
            </a:r>
            <a:r>
              <a:rPr lang="vi-VN" spc="-100"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hơn</a:t>
            </a:r>
            <a:r>
              <a:rPr lang="vi-VN" spc="-90" dirty="0">
                <a:solidFill>
                  <a:srgbClr val="353637"/>
                </a:solidFill>
                <a:latin typeface="Times New Roman" panose="02020603050405020304" pitchFamily="18" charset="0"/>
                <a:cs typeface="Times New Roman" panose="02020603050405020304" pitchFamily="18" charset="0"/>
              </a:rPr>
              <a:t> 2</a:t>
            </a:r>
            <a:r>
              <a:rPr lang="vi-VN" spc="-105" dirty="0">
                <a:solidFill>
                  <a:srgbClr val="353637"/>
                </a:solidFill>
                <a:latin typeface="Times New Roman" panose="02020603050405020304" pitchFamily="18" charset="0"/>
                <a:cs typeface="Times New Roman" panose="02020603050405020304" pitchFamily="18" charset="0"/>
              </a:rPr>
              <a:t> </a:t>
            </a:r>
            <a:r>
              <a:rPr lang="vi-VN" spc="100" dirty="0">
                <a:solidFill>
                  <a:srgbClr val="353637"/>
                </a:solidFill>
                <a:latin typeface="Times New Roman" panose="02020603050405020304" pitchFamily="18" charset="0"/>
                <a:cs typeface="Times New Roman" panose="02020603050405020304" pitchFamily="18" charset="0"/>
              </a:rPr>
              <a:t>câu</a:t>
            </a:r>
            <a:r>
              <a:rPr lang="vi-VN" spc="-105" dirty="0">
                <a:solidFill>
                  <a:srgbClr val="353637"/>
                </a:solidFill>
                <a:latin typeface="Times New Roman" panose="02020603050405020304" pitchFamily="18" charset="0"/>
                <a:cs typeface="Times New Roman" panose="02020603050405020304" pitchFamily="18" charset="0"/>
              </a:rPr>
              <a:t> </a:t>
            </a:r>
            <a:r>
              <a:rPr lang="vi-VN" spc="50" dirty="0">
                <a:solidFill>
                  <a:srgbClr val="353637"/>
                </a:solidFill>
                <a:latin typeface="Times New Roman" panose="02020603050405020304" pitchFamily="18" charset="0"/>
                <a:cs typeface="Times New Roman" panose="02020603050405020304" pitchFamily="18" charset="0"/>
              </a:rPr>
              <a:t>bỏ</a:t>
            </a:r>
            <a:r>
              <a:rPr lang="vi-VN" spc="105"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trống</a:t>
            </a:r>
            <a:r>
              <a:rPr lang="vi-VN" spc="-95" dirty="0">
                <a:solidFill>
                  <a:srgbClr val="353637"/>
                </a:solidFill>
                <a:latin typeface="Times New Roman" panose="02020603050405020304" pitchFamily="18" charset="0"/>
                <a:cs typeface="Times New Roman" panose="02020603050405020304" pitchFamily="18" charset="0"/>
              </a:rPr>
              <a:t> </a:t>
            </a:r>
            <a:r>
              <a:rPr lang="en-US" spc="-95" dirty="0" err="1">
                <a:solidFill>
                  <a:srgbClr val="353637"/>
                </a:solidFill>
                <a:latin typeface="Times New Roman" panose="02020603050405020304" pitchFamily="18" charset="0"/>
                <a:cs typeface="Times New Roman" panose="02020603050405020304" pitchFamily="18" charset="0"/>
              </a:rPr>
              <a:t>không</a:t>
            </a:r>
            <a:r>
              <a:rPr lang="en-US" spc="-95" dirty="0">
                <a:solidFill>
                  <a:srgbClr val="353637"/>
                </a:solidFill>
                <a:latin typeface="Times New Roman" panose="02020603050405020304" pitchFamily="18" charset="0"/>
                <a:cs typeface="Times New Roman" panose="02020603050405020304" pitchFamily="18" charset="0"/>
              </a:rPr>
              <a:t> </a:t>
            </a:r>
            <a:r>
              <a:rPr lang="en-US" spc="-95" dirty="0" err="1">
                <a:solidFill>
                  <a:srgbClr val="353637"/>
                </a:solidFill>
                <a:latin typeface="Times New Roman" panose="02020603050405020304" pitchFamily="18" charset="0"/>
                <a:cs typeface="Times New Roman" panose="02020603050405020304" pitchFamily="18" charset="0"/>
              </a:rPr>
              <a:t>trả</a:t>
            </a:r>
            <a:r>
              <a:rPr lang="en-US" spc="-95" dirty="0">
                <a:solidFill>
                  <a:srgbClr val="353637"/>
                </a:solidFill>
                <a:latin typeface="Times New Roman" panose="02020603050405020304" pitchFamily="18" charset="0"/>
                <a:cs typeface="Times New Roman" panose="02020603050405020304" pitchFamily="18" charset="0"/>
              </a:rPr>
              <a:t> </a:t>
            </a:r>
            <a:r>
              <a:rPr lang="en-US" spc="-95" dirty="0" err="1">
                <a:solidFill>
                  <a:srgbClr val="353637"/>
                </a:solidFill>
                <a:latin typeface="Times New Roman" panose="02020603050405020304" pitchFamily="18" charset="0"/>
                <a:cs typeface="Times New Roman" panose="02020603050405020304" pitchFamily="18" charset="0"/>
              </a:rPr>
              <a:t>lời</a:t>
            </a:r>
            <a:r>
              <a:rPr lang="en-US" spc="-95" dirty="0">
                <a:solidFill>
                  <a:srgbClr val="353637"/>
                </a:solidFill>
                <a:latin typeface="Times New Roman" panose="02020603050405020304" pitchFamily="18" charset="0"/>
                <a:cs typeface="Times New Roman" panose="02020603050405020304" pitchFamily="18" charset="0"/>
              </a:rPr>
              <a:t> </a:t>
            </a:r>
            <a:r>
              <a:rPr lang="en-US" spc="-95" dirty="0" err="1">
                <a:solidFill>
                  <a:srgbClr val="353637"/>
                </a:solidFill>
                <a:latin typeface="Times New Roman" panose="02020603050405020304" pitchFamily="18" charset="0"/>
                <a:cs typeface="Times New Roman" panose="02020603050405020304" pitchFamily="18" charset="0"/>
              </a:rPr>
              <a:t>thì</a:t>
            </a:r>
            <a:r>
              <a:rPr lang="en-US" spc="-95" dirty="0">
                <a:solidFill>
                  <a:srgbClr val="353637"/>
                </a:solidFill>
                <a:latin typeface="Times New Roman" panose="02020603050405020304" pitchFamily="18" charset="0"/>
                <a:cs typeface="Times New Roman" panose="02020603050405020304" pitchFamily="18" charset="0"/>
              </a:rPr>
              <a:t> </a:t>
            </a:r>
            <a:r>
              <a:rPr lang="en-US" spc="-95" dirty="0" err="1">
                <a:solidFill>
                  <a:srgbClr val="353637"/>
                </a:solidFill>
                <a:latin typeface="Times New Roman" panose="02020603050405020304" pitchFamily="18" charset="0"/>
                <a:cs typeface="Times New Roman" panose="02020603050405020304" pitchFamily="18" charset="0"/>
              </a:rPr>
              <a:t>trong</a:t>
            </a:r>
            <a:r>
              <a:rPr lang="en-US" spc="-95" dirty="0">
                <a:solidFill>
                  <a:srgbClr val="353637"/>
                </a:solidFill>
                <a:latin typeface="Times New Roman" panose="02020603050405020304" pitchFamily="18" charset="0"/>
                <a:cs typeface="Times New Roman" panose="02020603050405020304" pitchFamily="18" charset="0"/>
              </a:rPr>
              <a:t> </a:t>
            </a:r>
            <a:r>
              <a:rPr lang="en-US" spc="-95" dirty="0" err="1">
                <a:solidFill>
                  <a:srgbClr val="353637"/>
                </a:solidFill>
                <a:latin typeface="Times New Roman" panose="02020603050405020304" pitchFamily="18" charset="0"/>
                <a:cs typeface="Times New Roman" panose="02020603050405020304" pitchFamily="18" charset="0"/>
              </a:rPr>
              <a:t>lĩnh</a:t>
            </a:r>
            <a:r>
              <a:rPr lang="en-US" spc="-95" dirty="0">
                <a:solidFill>
                  <a:srgbClr val="353637"/>
                </a:solidFill>
                <a:latin typeface="Times New Roman" panose="02020603050405020304" pitchFamily="18" charset="0"/>
                <a:cs typeface="Times New Roman" panose="02020603050405020304" pitchFamily="18" charset="0"/>
              </a:rPr>
              <a:t> </a:t>
            </a:r>
            <a:r>
              <a:rPr lang="en-US" spc="-95" dirty="0" err="1">
                <a:solidFill>
                  <a:srgbClr val="353637"/>
                </a:solidFill>
                <a:latin typeface="Times New Roman" panose="02020603050405020304" pitchFamily="18" charset="0"/>
                <a:cs typeface="Times New Roman" panose="02020603050405020304" pitchFamily="18" charset="0"/>
              </a:rPr>
              <a:t>vực</a:t>
            </a:r>
            <a:r>
              <a:rPr lang="en-US" spc="-95" dirty="0">
                <a:solidFill>
                  <a:srgbClr val="353637"/>
                </a:solidFill>
                <a:latin typeface="Times New Roman" panose="02020603050405020304" pitchFamily="18" charset="0"/>
                <a:cs typeface="Times New Roman" panose="02020603050405020304" pitchFamily="18" charset="0"/>
              </a:rPr>
              <a:t> </a:t>
            </a:r>
            <a:r>
              <a:rPr lang="en-US" spc="-95" dirty="0" err="1">
                <a:solidFill>
                  <a:srgbClr val="353637"/>
                </a:solidFill>
                <a:latin typeface="Times New Roman" panose="02020603050405020304" pitchFamily="18" charset="0"/>
                <a:cs typeface="Times New Roman" panose="02020603050405020304" pitchFamily="18" charset="0"/>
              </a:rPr>
              <a:t>này</a:t>
            </a:r>
            <a:r>
              <a:rPr lang="en-US" spc="-95"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sẽ</a:t>
            </a:r>
            <a:r>
              <a:rPr lang="vi-VN" spc="-95"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không</a:t>
            </a:r>
            <a:r>
              <a:rPr lang="vi-VN" spc="-70" dirty="0">
                <a:solidFill>
                  <a:srgbClr val="353637"/>
                </a:solidFill>
                <a:latin typeface="Times New Roman" panose="02020603050405020304" pitchFamily="18" charset="0"/>
                <a:cs typeface="Times New Roman" panose="02020603050405020304" pitchFamily="18" charset="0"/>
              </a:rPr>
              <a:t> </a:t>
            </a:r>
            <a:r>
              <a:rPr lang="vi-VN" dirty="0">
                <a:solidFill>
                  <a:srgbClr val="353637"/>
                </a:solidFill>
                <a:latin typeface="Times New Roman" panose="02020603050405020304" pitchFamily="18" charset="0"/>
                <a:cs typeface="Times New Roman" panose="02020603050405020304" pitchFamily="18" charset="0"/>
              </a:rPr>
              <a:t>thể</a:t>
            </a:r>
            <a:r>
              <a:rPr lang="vi-VN" spc="100" dirty="0">
                <a:solidFill>
                  <a:srgbClr val="353637"/>
                </a:solidFill>
                <a:latin typeface="Times New Roman" panose="02020603050405020304" pitchFamily="18" charset="0"/>
                <a:cs typeface="Times New Roman" panose="02020603050405020304" pitchFamily="18" charset="0"/>
              </a:rPr>
              <a:t> </a:t>
            </a:r>
            <a:r>
              <a:rPr lang="vi-VN" spc="-10" dirty="0">
                <a:solidFill>
                  <a:srgbClr val="353637"/>
                </a:solidFill>
                <a:latin typeface="Times New Roman" panose="02020603050405020304" pitchFamily="18" charset="0"/>
                <a:cs typeface="Times New Roman" panose="02020603050405020304" pitchFamily="18" charset="0"/>
              </a:rPr>
              <a:t>tính</a:t>
            </a:r>
            <a:r>
              <a:rPr lang="vi-VN" spc="-85" dirty="0">
                <a:solidFill>
                  <a:srgbClr val="353637"/>
                </a:solidFill>
                <a:latin typeface="Times New Roman" panose="02020603050405020304" pitchFamily="18" charset="0"/>
                <a:cs typeface="Times New Roman" panose="02020603050405020304" pitchFamily="18" charset="0"/>
              </a:rPr>
              <a:t> </a:t>
            </a:r>
            <a:r>
              <a:rPr lang="vi-VN" spc="-20" dirty="0">
                <a:solidFill>
                  <a:srgbClr val="353637"/>
                </a:solidFill>
                <a:latin typeface="Times New Roman" panose="02020603050405020304" pitchFamily="18" charset="0"/>
                <a:cs typeface="Times New Roman" panose="02020603050405020304" pitchFamily="18" charset="0"/>
              </a:rPr>
              <a:t>điểm</a:t>
            </a:r>
            <a:r>
              <a:rPr lang="en-US" spc="-20" dirty="0">
                <a:solidFill>
                  <a:srgbClr val="353637"/>
                </a:solidFill>
                <a:latin typeface="Times New Roman" panose="02020603050405020304" pitchFamily="18" charset="0"/>
                <a:cs typeface="Times New Roman" panose="02020603050405020304" pitchFamily="18" charset="0"/>
              </a:rPr>
              <a:t> </a:t>
            </a:r>
            <a:r>
              <a:rPr lang="en-US" spc="-20" dirty="0" err="1">
                <a:solidFill>
                  <a:srgbClr val="353637"/>
                </a:solidFill>
                <a:latin typeface="Times New Roman" panose="02020603050405020304" pitchFamily="18" charset="0"/>
                <a:cs typeface="Times New Roman" panose="02020603050405020304" pitchFamily="18" charset="0"/>
              </a:rPr>
              <a:t>của</a:t>
            </a:r>
            <a:r>
              <a:rPr lang="en-US" spc="-20" dirty="0">
                <a:solidFill>
                  <a:srgbClr val="353637"/>
                </a:solidFill>
                <a:latin typeface="Times New Roman" panose="02020603050405020304" pitchFamily="18" charset="0"/>
                <a:cs typeface="Times New Roman" panose="02020603050405020304" pitchFamily="18" charset="0"/>
              </a:rPr>
              <a:t> </a:t>
            </a:r>
            <a:r>
              <a:rPr lang="en-US" spc="-20" dirty="0" err="1">
                <a:solidFill>
                  <a:srgbClr val="353637"/>
                </a:solidFill>
                <a:latin typeface="Times New Roman" panose="02020603050405020304" pitchFamily="18" charset="0"/>
                <a:cs typeface="Times New Roman" panose="02020603050405020304" pitchFamily="18" charset="0"/>
              </a:rPr>
              <a:t>cả</a:t>
            </a:r>
            <a:r>
              <a:rPr lang="en-US" spc="-20" dirty="0">
                <a:solidFill>
                  <a:srgbClr val="353637"/>
                </a:solidFill>
                <a:latin typeface="Times New Roman" panose="02020603050405020304" pitchFamily="18" charset="0"/>
                <a:cs typeface="Times New Roman" panose="02020603050405020304" pitchFamily="18" charset="0"/>
              </a:rPr>
              <a:t> </a:t>
            </a:r>
            <a:r>
              <a:rPr lang="en-US" spc="-20" dirty="0" err="1">
                <a:solidFill>
                  <a:srgbClr val="353637"/>
                </a:solidFill>
                <a:latin typeface="Times New Roman" panose="02020603050405020304" pitchFamily="18" charset="0"/>
                <a:cs typeface="Times New Roman" panose="02020603050405020304" pitchFamily="18" charset="0"/>
              </a:rPr>
              <a:t>lĩnh</a:t>
            </a:r>
            <a:r>
              <a:rPr lang="en-US" spc="-20" dirty="0">
                <a:solidFill>
                  <a:srgbClr val="353637"/>
                </a:solidFill>
                <a:latin typeface="Times New Roman" panose="02020603050405020304" pitchFamily="18" charset="0"/>
                <a:cs typeface="Times New Roman" panose="02020603050405020304" pitchFamily="18" charset="0"/>
              </a:rPr>
              <a:t> </a:t>
            </a:r>
            <a:r>
              <a:rPr lang="en-US" spc="-20" dirty="0" err="1">
                <a:solidFill>
                  <a:srgbClr val="353637"/>
                </a:solidFill>
                <a:latin typeface="Times New Roman" panose="02020603050405020304" pitchFamily="18" charset="0"/>
                <a:cs typeface="Times New Roman" panose="02020603050405020304" pitchFamily="18" charset="0"/>
              </a:rPr>
              <a:t>vực</a:t>
            </a:r>
            <a:r>
              <a:rPr lang="en-US" spc="-20" dirty="0">
                <a:solidFill>
                  <a:srgbClr val="353637"/>
                </a:solidFill>
                <a:latin typeface="Times New Roman" panose="02020603050405020304" pitchFamily="18" charset="0"/>
                <a:cs typeface="Times New Roman" panose="02020603050405020304" pitchFamily="18" charset="0"/>
              </a:rPr>
              <a:t>.</a:t>
            </a:r>
            <a:endParaRPr lang="vi-VN" dirty="0">
              <a:latin typeface="Times New Roman" panose="02020603050405020304" pitchFamily="18" charset="0"/>
              <a:cs typeface="Times New Roman" panose="02020603050405020304" pitchFamily="18" charset="0"/>
            </a:endParaRPr>
          </a:p>
          <a:p>
            <a:pPr marL="329565" marR="5080" indent="-317500">
              <a:spcBef>
                <a:spcPts val="600"/>
              </a:spcBef>
            </a:pPr>
            <a:r>
              <a:rPr spc="-85" dirty="0" err="1">
                <a:solidFill>
                  <a:srgbClr val="353637"/>
                </a:solidFill>
                <a:latin typeface="Times New Roman" panose="02020603050405020304" pitchFamily="18" charset="0"/>
                <a:cs typeface="Times New Roman" panose="02020603050405020304" pitchFamily="18" charset="0"/>
              </a:rPr>
              <a:t>B</a:t>
            </a:r>
            <a:r>
              <a:rPr b="1" spc="-85" dirty="0" err="1">
                <a:solidFill>
                  <a:srgbClr val="353637"/>
                </a:solidFill>
                <a:latin typeface="Times New Roman" panose="02020603050405020304" pitchFamily="18" charset="0"/>
                <a:cs typeface="Times New Roman" panose="02020603050405020304" pitchFamily="18" charset="0"/>
              </a:rPr>
              <a:t>ướ</a:t>
            </a:r>
            <a:r>
              <a:rPr spc="-85" dirty="0" err="1">
                <a:solidFill>
                  <a:srgbClr val="353637"/>
                </a:solidFill>
                <a:latin typeface="Times New Roman" panose="02020603050405020304" pitchFamily="18" charset="0"/>
                <a:cs typeface="Times New Roman" panose="02020603050405020304" pitchFamily="18" charset="0"/>
              </a:rPr>
              <a:t>c</a:t>
            </a:r>
            <a:r>
              <a:rPr spc="-75" dirty="0">
                <a:solidFill>
                  <a:srgbClr val="353637"/>
                </a:solidFill>
                <a:latin typeface="Times New Roman" panose="02020603050405020304" pitchFamily="18" charset="0"/>
                <a:cs typeface="Times New Roman" panose="02020603050405020304" pitchFamily="18" charset="0"/>
              </a:rPr>
              <a:t> </a:t>
            </a:r>
            <a:r>
              <a:rPr spc="-185" dirty="0">
                <a:solidFill>
                  <a:srgbClr val="353637"/>
                </a:solidFill>
                <a:latin typeface="Times New Roman" panose="02020603050405020304" pitchFamily="18" charset="0"/>
                <a:cs typeface="Times New Roman" panose="02020603050405020304" pitchFamily="18" charset="0"/>
              </a:rPr>
              <a:t>2</a:t>
            </a:r>
            <a:r>
              <a:rPr lang="vi-VN" spc="-100" dirty="0">
                <a:solidFill>
                  <a:srgbClr val="353637"/>
                </a:solidFill>
                <a:latin typeface="Times New Roman" panose="02020603050405020304" pitchFamily="18" charset="0"/>
                <a:cs typeface="Times New Roman" panose="02020603050405020304" pitchFamily="18" charset="0"/>
              </a:rPr>
              <a:t>: </a:t>
            </a:r>
            <a:r>
              <a:rPr dirty="0" err="1">
                <a:solidFill>
                  <a:srgbClr val="353637"/>
                </a:solidFill>
                <a:latin typeface="Times New Roman" panose="02020603050405020304" pitchFamily="18" charset="0"/>
                <a:cs typeface="Times New Roman" panose="02020603050405020304" pitchFamily="18" charset="0"/>
              </a:rPr>
              <a:t>Phương</a:t>
            </a:r>
            <a:r>
              <a:rPr spc="-80" dirty="0">
                <a:solidFill>
                  <a:srgbClr val="353637"/>
                </a:solidFill>
                <a:latin typeface="Times New Roman" panose="02020603050405020304" pitchFamily="18" charset="0"/>
                <a:cs typeface="Times New Roman" panose="02020603050405020304" pitchFamily="18" charset="0"/>
              </a:rPr>
              <a:t> </a:t>
            </a:r>
            <a:r>
              <a:rPr spc="75" dirty="0">
                <a:solidFill>
                  <a:srgbClr val="353637"/>
                </a:solidFill>
                <a:latin typeface="Times New Roman" panose="02020603050405020304" pitchFamily="18" charset="0"/>
                <a:cs typeface="Times New Roman" panose="02020603050405020304" pitchFamily="18" charset="0"/>
              </a:rPr>
              <a:t>án</a:t>
            </a:r>
            <a:r>
              <a:rPr spc="-100" dirty="0">
                <a:solidFill>
                  <a:srgbClr val="353637"/>
                </a:solidFill>
                <a:latin typeface="Times New Roman" panose="02020603050405020304" pitchFamily="18" charset="0"/>
                <a:cs typeface="Times New Roman" panose="02020603050405020304" pitchFamily="18" charset="0"/>
              </a:rPr>
              <a:t> </a:t>
            </a:r>
            <a:r>
              <a:rPr spc="-50" dirty="0">
                <a:solidFill>
                  <a:srgbClr val="353637"/>
                </a:solidFill>
                <a:latin typeface="Times New Roman" panose="02020603050405020304" pitchFamily="18" charset="0"/>
                <a:cs typeface="Times New Roman" panose="02020603050405020304" pitchFamily="18" charset="0"/>
              </a:rPr>
              <a:t>“Có”=</a:t>
            </a:r>
            <a:r>
              <a:rPr spc="-85" dirty="0">
                <a:solidFill>
                  <a:srgbClr val="353637"/>
                </a:solidFill>
                <a:latin typeface="Times New Roman" panose="02020603050405020304" pitchFamily="18" charset="0"/>
                <a:cs typeface="Times New Roman" panose="02020603050405020304" pitchFamily="18" charset="0"/>
              </a:rPr>
              <a:t> </a:t>
            </a:r>
            <a:r>
              <a:rPr spc="-250" dirty="0">
                <a:solidFill>
                  <a:srgbClr val="353637"/>
                </a:solidFill>
                <a:latin typeface="Times New Roman" panose="02020603050405020304" pitchFamily="18" charset="0"/>
                <a:cs typeface="Times New Roman" panose="02020603050405020304" pitchFamily="18" charset="0"/>
              </a:rPr>
              <a:t>10</a:t>
            </a:r>
            <a:r>
              <a:rPr spc="-105" dirty="0">
                <a:solidFill>
                  <a:srgbClr val="353637"/>
                </a:solidFill>
                <a:latin typeface="Times New Roman" panose="02020603050405020304" pitchFamily="18" charset="0"/>
                <a:cs typeface="Times New Roman" panose="02020603050405020304" pitchFamily="18" charset="0"/>
              </a:rPr>
              <a:t> </a:t>
            </a:r>
            <a:r>
              <a:rPr spc="-110" dirty="0">
                <a:solidFill>
                  <a:srgbClr val="353637"/>
                </a:solidFill>
                <a:latin typeface="Times New Roman" panose="02020603050405020304" pitchFamily="18" charset="0"/>
                <a:cs typeface="Times New Roman" panose="02020603050405020304" pitchFamily="18" charset="0"/>
              </a:rPr>
              <a:t>đ;</a:t>
            </a:r>
            <a:r>
              <a:rPr spc="-100" dirty="0">
                <a:solidFill>
                  <a:srgbClr val="353637"/>
                </a:solidFill>
                <a:latin typeface="Times New Roman" panose="02020603050405020304" pitchFamily="18" charset="0"/>
                <a:cs typeface="Times New Roman" panose="02020603050405020304" pitchFamily="18" charset="0"/>
              </a:rPr>
              <a:t> </a:t>
            </a:r>
            <a:r>
              <a:rPr spc="-25" dirty="0">
                <a:solidFill>
                  <a:srgbClr val="353637"/>
                </a:solidFill>
                <a:latin typeface="Times New Roman" panose="02020603050405020304" pitchFamily="18" charset="0"/>
                <a:cs typeface="Times New Roman" panose="02020603050405020304" pitchFamily="18" charset="0"/>
              </a:rPr>
              <a:t>“Thỉnh</a:t>
            </a:r>
            <a:r>
              <a:rPr spc="-75" dirty="0">
                <a:solidFill>
                  <a:srgbClr val="353637"/>
                </a:solidFill>
                <a:latin typeface="Times New Roman" panose="02020603050405020304" pitchFamily="18" charset="0"/>
                <a:cs typeface="Times New Roman" panose="02020603050405020304" pitchFamily="18" charset="0"/>
              </a:rPr>
              <a:t> </a:t>
            </a:r>
            <a:r>
              <a:rPr spc="-10" dirty="0">
                <a:solidFill>
                  <a:srgbClr val="353637"/>
                </a:solidFill>
                <a:latin typeface="Times New Roman" panose="02020603050405020304" pitchFamily="18" charset="0"/>
                <a:cs typeface="Times New Roman" panose="02020603050405020304" pitchFamily="18" charset="0"/>
              </a:rPr>
              <a:t>thoảng”=</a:t>
            </a:r>
            <a:r>
              <a:rPr spc="-70" dirty="0">
                <a:solidFill>
                  <a:srgbClr val="353637"/>
                </a:solidFill>
                <a:latin typeface="Times New Roman" panose="02020603050405020304" pitchFamily="18" charset="0"/>
                <a:cs typeface="Times New Roman" panose="02020603050405020304" pitchFamily="18" charset="0"/>
              </a:rPr>
              <a:t> </a:t>
            </a:r>
            <a:r>
              <a:rPr spc="-10" dirty="0">
                <a:solidFill>
                  <a:srgbClr val="353637"/>
                </a:solidFill>
                <a:latin typeface="Times New Roman" panose="02020603050405020304" pitchFamily="18" charset="0"/>
                <a:cs typeface="Times New Roman" panose="02020603050405020304" pitchFamily="18" charset="0"/>
              </a:rPr>
              <a:t>5</a:t>
            </a:r>
            <a:r>
              <a:rPr spc="-105" dirty="0">
                <a:solidFill>
                  <a:srgbClr val="353637"/>
                </a:solidFill>
                <a:latin typeface="Times New Roman" panose="02020603050405020304" pitchFamily="18" charset="0"/>
                <a:cs typeface="Times New Roman" panose="02020603050405020304" pitchFamily="18" charset="0"/>
              </a:rPr>
              <a:t> </a:t>
            </a:r>
            <a:r>
              <a:rPr spc="-110" dirty="0">
                <a:solidFill>
                  <a:srgbClr val="353637"/>
                </a:solidFill>
                <a:latin typeface="Times New Roman" panose="02020603050405020304" pitchFamily="18" charset="0"/>
                <a:cs typeface="Times New Roman" panose="02020603050405020304" pitchFamily="18" charset="0"/>
              </a:rPr>
              <a:t>đ;</a:t>
            </a:r>
            <a:r>
              <a:rPr spc="-90" dirty="0">
                <a:solidFill>
                  <a:srgbClr val="353637"/>
                </a:solidFill>
                <a:latin typeface="Times New Roman" panose="02020603050405020304" pitchFamily="18" charset="0"/>
                <a:cs typeface="Times New Roman" panose="02020603050405020304" pitchFamily="18" charset="0"/>
              </a:rPr>
              <a:t> </a:t>
            </a:r>
            <a:r>
              <a:rPr spc="-10" dirty="0">
                <a:solidFill>
                  <a:srgbClr val="353637"/>
                </a:solidFill>
                <a:latin typeface="Times New Roman" panose="02020603050405020304" pitchFamily="18" charset="0"/>
                <a:cs typeface="Times New Roman" panose="02020603050405020304" pitchFamily="18" charset="0"/>
              </a:rPr>
              <a:t>“Chưa”= </a:t>
            </a:r>
            <a:r>
              <a:rPr dirty="0">
                <a:solidFill>
                  <a:srgbClr val="353637"/>
                </a:solidFill>
                <a:latin typeface="Times New Roman" panose="02020603050405020304" pitchFamily="18" charset="0"/>
                <a:cs typeface="Times New Roman" panose="02020603050405020304" pitchFamily="18" charset="0"/>
              </a:rPr>
              <a:t>0</a:t>
            </a:r>
            <a:r>
              <a:rPr spc="-85" dirty="0">
                <a:solidFill>
                  <a:srgbClr val="353637"/>
                </a:solidFill>
                <a:latin typeface="Times New Roman" panose="02020603050405020304" pitchFamily="18" charset="0"/>
                <a:cs typeface="Times New Roman" panose="02020603050405020304" pitchFamily="18" charset="0"/>
              </a:rPr>
              <a:t> </a:t>
            </a:r>
            <a:r>
              <a:rPr spc="-80" dirty="0">
                <a:solidFill>
                  <a:srgbClr val="353637"/>
                </a:solidFill>
                <a:latin typeface="Times New Roman" panose="02020603050405020304" pitchFamily="18" charset="0"/>
                <a:cs typeface="Times New Roman" panose="02020603050405020304" pitchFamily="18" charset="0"/>
              </a:rPr>
              <a:t>đ. </a:t>
            </a:r>
            <a:r>
              <a:rPr spc="60" dirty="0">
                <a:solidFill>
                  <a:srgbClr val="353637"/>
                </a:solidFill>
                <a:latin typeface="Times New Roman" panose="02020603050405020304" pitchFamily="18" charset="0"/>
                <a:cs typeface="Times New Roman" panose="02020603050405020304" pitchFamily="18" charset="0"/>
              </a:rPr>
              <a:t>Cộng</a:t>
            </a:r>
            <a:r>
              <a:rPr spc="-80"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tổng</a:t>
            </a:r>
            <a:r>
              <a:rPr spc="-80"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điểm</a:t>
            </a:r>
            <a:r>
              <a:rPr spc="-75" dirty="0">
                <a:solidFill>
                  <a:srgbClr val="353637"/>
                </a:solidFill>
                <a:latin typeface="Times New Roman" panose="02020603050405020304" pitchFamily="18" charset="0"/>
                <a:cs typeface="Times New Roman" panose="02020603050405020304" pitchFamily="18" charset="0"/>
              </a:rPr>
              <a:t> </a:t>
            </a:r>
            <a:r>
              <a:rPr spc="75" dirty="0">
                <a:solidFill>
                  <a:srgbClr val="353637"/>
                </a:solidFill>
                <a:latin typeface="Times New Roman" panose="02020603050405020304" pitchFamily="18" charset="0"/>
                <a:cs typeface="Times New Roman" panose="02020603050405020304" pitchFamily="18" charset="0"/>
              </a:rPr>
              <a:t>cho</a:t>
            </a:r>
            <a:r>
              <a:rPr spc="-70"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từng</a:t>
            </a:r>
            <a:r>
              <a:rPr spc="-80"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lĩnh</a:t>
            </a:r>
            <a:r>
              <a:rPr spc="-60" dirty="0">
                <a:solidFill>
                  <a:srgbClr val="353637"/>
                </a:solidFill>
                <a:latin typeface="Times New Roman" panose="02020603050405020304" pitchFamily="18" charset="0"/>
                <a:cs typeface="Times New Roman" panose="02020603050405020304" pitchFamily="18" charset="0"/>
              </a:rPr>
              <a:t> </a:t>
            </a:r>
            <a:r>
              <a:rPr spc="-25" dirty="0">
                <a:solidFill>
                  <a:srgbClr val="353637"/>
                </a:solidFill>
                <a:latin typeface="Times New Roman" panose="02020603050405020304" pitchFamily="18" charset="0"/>
                <a:cs typeface="Times New Roman" panose="02020603050405020304" pitchFamily="18" charset="0"/>
              </a:rPr>
              <a:t>vực</a:t>
            </a:r>
            <a:endParaRPr dirty="0">
              <a:latin typeface="Times New Roman" panose="02020603050405020304" pitchFamily="18" charset="0"/>
              <a:cs typeface="Times New Roman" panose="02020603050405020304" pitchFamily="18" charset="0"/>
            </a:endParaRPr>
          </a:p>
          <a:p>
            <a:pPr marL="12700">
              <a:spcBef>
                <a:spcPts val="600"/>
              </a:spcBef>
            </a:pPr>
            <a:r>
              <a:rPr spc="-85" dirty="0">
                <a:solidFill>
                  <a:srgbClr val="353637"/>
                </a:solidFill>
                <a:latin typeface="Times New Roman" panose="02020603050405020304" pitchFamily="18" charset="0"/>
                <a:cs typeface="Times New Roman" panose="02020603050405020304" pitchFamily="18" charset="0"/>
              </a:rPr>
              <a:t>B</a:t>
            </a:r>
            <a:r>
              <a:rPr b="1" spc="-85" dirty="0">
                <a:solidFill>
                  <a:srgbClr val="353637"/>
                </a:solidFill>
                <a:latin typeface="Times New Roman" panose="02020603050405020304" pitchFamily="18" charset="0"/>
                <a:cs typeface="Times New Roman" panose="02020603050405020304" pitchFamily="18" charset="0"/>
              </a:rPr>
              <a:t>ướ</a:t>
            </a:r>
            <a:r>
              <a:rPr spc="-85" dirty="0">
                <a:solidFill>
                  <a:srgbClr val="353637"/>
                </a:solidFill>
                <a:latin typeface="Times New Roman" panose="02020603050405020304" pitchFamily="18" charset="0"/>
                <a:cs typeface="Times New Roman" panose="02020603050405020304" pitchFamily="18" charset="0"/>
              </a:rPr>
              <a:t>c</a:t>
            </a:r>
            <a:r>
              <a:rPr spc="-60" dirty="0">
                <a:solidFill>
                  <a:srgbClr val="353637"/>
                </a:solidFill>
                <a:latin typeface="Times New Roman" panose="02020603050405020304" pitchFamily="18" charset="0"/>
                <a:cs typeface="Times New Roman" panose="02020603050405020304" pitchFamily="18" charset="0"/>
              </a:rPr>
              <a:t> </a:t>
            </a:r>
            <a:r>
              <a:rPr spc="-150" dirty="0">
                <a:solidFill>
                  <a:srgbClr val="353637"/>
                </a:solidFill>
                <a:latin typeface="Times New Roman" panose="02020603050405020304" pitchFamily="18" charset="0"/>
                <a:cs typeface="Times New Roman" panose="02020603050405020304" pitchFamily="18" charset="0"/>
              </a:rPr>
              <a:t>3:</a:t>
            </a:r>
            <a:r>
              <a:rPr spc="-6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Nếu</a:t>
            </a:r>
            <a:r>
              <a:rPr spc="-80" dirty="0">
                <a:solidFill>
                  <a:srgbClr val="353637"/>
                </a:solidFill>
                <a:latin typeface="Times New Roman" panose="02020603050405020304" pitchFamily="18" charset="0"/>
                <a:cs typeface="Times New Roman" panose="02020603050405020304" pitchFamily="18" charset="0"/>
              </a:rPr>
              <a:t> </a:t>
            </a:r>
            <a:r>
              <a:rPr spc="-484" dirty="0">
                <a:solidFill>
                  <a:srgbClr val="353637"/>
                </a:solidFill>
                <a:latin typeface="Times New Roman" panose="02020603050405020304" pitchFamily="18" charset="0"/>
                <a:cs typeface="Times New Roman" panose="02020603050405020304" pitchFamily="18" charset="0"/>
              </a:rPr>
              <a:t>1</a:t>
            </a:r>
            <a:r>
              <a:rPr spc="-85" dirty="0">
                <a:solidFill>
                  <a:srgbClr val="353637"/>
                </a:solidFill>
                <a:latin typeface="Times New Roman" panose="02020603050405020304" pitchFamily="18" charset="0"/>
                <a:cs typeface="Times New Roman" panose="02020603050405020304" pitchFamily="18" charset="0"/>
              </a:rPr>
              <a:t> </a:t>
            </a:r>
            <a:r>
              <a:rPr lang="en-US" spc="-85" dirty="0">
                <a:solidFill>
                  <a:srgbClr val="353637"/>
                </a:solidFill>
                <a:latin typeface="Times New Roman" panose="02020603050405020304" pitchFamily="18" charset="0"/>
                <a:cs typeface="Times New Roman" panose="02020603050405020304" pitchFamily="18" charset="0"/>
              </a:rPr>
              <a:t> </a:t>
            </a:r>
            <a:r>
              <a:rPr spc="95" dirty="0" err="1">
                <a:solidFill>
                  <a:srgbClr val="353637"/>
                </a:solidFill>
                <a:latin typeface="Times New Roman" panose="02020603050405020304" pitchFamily="18" charset="0"/>
                <a:cs typeface="Times New Roman" panose="02020603050405020304" pitchFamily="18" charset="0"/>
              </a:rPr>
              <a:t>câu</a:t>
            </a:r>
            <a:r>
              <a:rPr spc="-10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hỏi/tiêu</a:t>
            </a:r>
            <a:r>
              <a:rPr spc="-5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chí</a:t>
            </a:r>
            <a:r>
              <a:rPr spc="-95" dirty="0">
                <a:solidFill>
                  <a:srgbClr val="353637"/>
                </a:solidFill>
                <a:latin typeface="Times New Roman" panose="02020603050405020304" pitchFamily="18" charset="0"/>
                <a:cs typeface="Times New Roman" panose="02020603050405020304" pitchFamily="18" charset="0"/>
              </a:rPr>
              <a:t> </a:t>
            </a:r>
            <a:r>
              <a:rPr spc="50" dirty="0">
                <a:solidFill>
                  <a:srgbClr val="353637"/>
                </a:solidFill>
                <a:latin typeface="Times New Roman" panose="02020603050405020304" pitchFamily="18" charset="0"/>
                <a:cs typeface="Times New Roman" panose="02020603050405020304" pitchFamily="18" charset="0"/>
              </a:rPr>
              <a:t>bị</a:t>
            </a:r>
            <a:r>
              <a:rPr spc="105" dirty="0">
                <a:solidFill>
                  <a:srgbClr val="353637"/>
                </a:solidFill>
                <a:latin typeface="Times New Roman" panose="02020603050405020304" pitchFamily="18" charset="0"/>
                <a:cs typeface="Times New Roman" panose="02020603050405020304" pitchFamily="18" charset="0"/>
              </a:rPr>
              <a:t> </a:t>
            </a:r>
            <a:r>
              <a:rPr spc="50" dirty="0">
                <a:solidFill>
                  <a:srgbClr val="353637"/>
                </a:solidFill>
                <a:latin typeface="Times New Roman" panose="02020603050405020304" pitchFamily="18" charset="0"/>
                <a:cs typeface="Times New Roman" panose="02020603050405020304" pitchFamily="18" charset="0"/>
              </a:rPr>
              <a:t>bỏ</a:t>
            </a:r>
            <a:r>
              <a:rPr spc="114"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qua,</a:t>
            </a:r>
            <a:r>
              <a:rPr spc="-90" dirty="0">
                <a:solidFill>
                  <a:srgbClr val="353637"/>
                </a:solidFill>
                <a:latin typeface="Times New Roman" panose="02020603050405020304" pitchFamily="18" charset="0"/>
                <a:cs typeface="Times New Roman" panose="02020603050405020304" pitchFamily="18" charset="0"/>
              </a:rPr>
              <a:t> </a:t>
            </a:r>
            <a:r>
              <a:rPr spc="-10" dirty="0">
                <a:solidFill>
                  <a:srgbClr val="353637"/>
                </a:solidFill>
                <a:latin typeface="Times New Roman" panose="02020603050405020304" pitchFamily="18" charset="0"/>
                <a:cs typeface="Times New Roman" panose="02020603050405020304" pitchFamily="18" charset="0"/>
              </a:rPr>
              <a:t>tính</a:t>
            </a:r>
            <a:r>
              <a:rPr spc="-70"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tổng</a:t>
            </a:r>
            <a:r>
              <a:rPr spc="-90" dirty="0">
                <a:solidFill>
                  <a:srgbClr val="353637"/>
                </a:solidFill>
                <a:latin typeface="Times New Roman" panose="02020603050405020304" pitchFamily="18" charset="0"/>
                <a:cs typeface="Times New Roman" panose="02020603050405020304" pitchFamily="18" charset="0"/>
              </a:rPr>
              <a:t> </a:t>
            </a:r>
            <a:r>
              <a:rPr dirty="0" err="1">
                <a:solidFill>
                  <a:srgbClr val="353637"/>
                </a:solidFill>
                <a:latin typeface="Times New Roman" panose="02020603050405020304" pitchFamily="18" charset="0"/>
                <a:cs typeface="Times New Roman" panose="02020603050405020304" pitchFamily="18" charset="0"/>
              </a:rPr>
              <a:t>điểm</a:t>
            </a:r>
            <a:r>
              <a:rPr spc="-65" dirty="0">
                <a:solidFill>
                  <a:srgbClr val="353637"/>
                </a:solidFill>
                <a:latin typeface="Times New Roman" panose="02020603050405020304" pitchFamily="18" charset="0"/>
                <a:cs typeface="Times New Roman" panose="02020603050405020304" pitchFamily="18" charset="0"/>
              </a:rPr>
              <a:t> </a:t>
            </a:r>
            <a:r>
              <a:rPr spc="-25" dirty="0" err="1">
                <a:solidFill>
                  <a:srgbClr val="353637"/>
                </a:solidFill>
                <a:latin typeface="Times New Roman" panose="02020603050405020304" pitchFamily="18" charset="0"/>
                <a:cs typeface="Times New Roman" panose="02020603050405020304" pitchFamily="18" charset="0"/>
              </a:rPr>
              <a:t>mới</a:t>
            </a:r>
            <a:r>
              <a:rPr lang="vi-VN" spc="-25" dirty="0">
                <a:solidFill>
                  <a:srgbClr val="353637"/>
                </a:solidFill>
                <a:latin typeface="Times New Roman" panose="02020603050405020304" pitchFamily="18" charset="0"/>
                <a:cs typeface="Times New Roman" panose="02020603050405020304" pitchFamily="18" charset="0"/>
              </a:rPr>
              <a:t> </a:t>
            </a:r>
            <a:r>
              <a:rPr spc="90" dirty="0" err="1">
                <a:solidFill>
                  <a:srgbClr val="353637"/>
                </a:solidFill>
                <a:latin typeface="Times New Roman" panose="02020603050405020304" pitchFamily="18" charset="0"/>
                <a:cs typeface="Times New Roman" panose="02020603050405020304" pitchFamily="18" charset="0"/>
              </a:rPr>
              <a:t>của</a:t>
            </a:r>
            <a:r>
              <a:rPr spc="-6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lĩnh</a:t>
            </a:r>
            <a:r>
              <a:rPr spc="-40"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vực</a:t>
            </a:r>
            <a:r>
              <a:rPr spc="-55" dirty="0">
                <a:solidFill>
                  <a:srgbClr val="353637"/>
                </a:solidFill>
                <a:latin typeface="Times New Roman" panose="02020603050405020304" pitchFamily="18" charset="0"/>
                <a:cs typeface="Times New Roman" panose="02020603050405020304" pitchFamily="18" charset="0"/>
              </a:rPr>
              <a:t> </a:t>
            </a:r>
            <a:r>
              <a:rPr spc="70" dirty="0">
                <a:solidFill>
                  <a:srgbClr val="353637"/>
                </a:solidFill>
                <a:latin typeface="Times New Roman" panose="02020603050405020304" pitchFamily="18" charset="0"/>
                <a:cs typeface="Times New Roman" panose="02020603050405020304" pitchFamily="18" charset="0"/>
              </a:rPr>
              <a:t>đó</a:t>
            </a:r>
            <a:r>
              <a:rPr spc="-55" dirty="0">
                <a:solidFill>
                  <a:srgbClr val="353637"/>
                </a:solidFill>
                <a:latin typeface="Times New Roman" panose="02020603050405020304" pitchFamily="18" charset="0"/>
                <a:cs typeface="Times New Roman" panose="02020603050405020304" pitchFamily="18" charset="0"/>
              </a:rPr>
              <a:t> </a:t>
            </a:r>
            <a:r>
              <a:rPr spc="-10" dirty="0">
                <a:solidFill>
                  <a:srgbClr val="353637"/>
                </a:solidFill>
                <a:latin typeface="Times New Roman" panose="02020603050405020304" pitchFamily="18" charset="0"/>
                <a:cs typeface="Times New Roman" panose="02020603050405020304" pitchFamily="18" charset="0"/>
              </a:rPr>
              <a:t>(xem</a:t>
            </a:r>
            <a:r>
              <a:rPr spc="-55" dirty="0">
                <a:solidFill>
                  <a:srgbClr val="353637"/>
                </a:solidFill>
                <a:latin typeface="Times New Roman" panose="02020603050405020304" pitchFamily="18" charset="0"/>
                <a:cs typeface="Times New Roman" panose="02020603050405020304" pitchFamily="18" charset="0"/>
              </a:rPr>
              <a:t> </a:t>
            </a:r>
            <a:r>
              <a:rPr spc="105" dirty="0">
                <a:solidFill>
                  <a:srgbClr val="353637"/>
                </a:solidFill>
                <a:latin typeface="Times New Roman" panose="02020603050405020304" pitchFamily="18" charset="0"/>
                <a:cs typeface="Times New Roman" panose="02020603050405020304" pitchFamily="18" charset="0"/>
              </a:rPr>
              <a:t>cách</a:t>
            </a:r>
            <a:r>
              <a:rPr spc="-8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hiệu</a:t>
            </a:r>
            <a:r>
              <a:rPr spc="-5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chỉnh</a:t>
            </a:r>
            <a:r>
              <a:rPr spc="-60"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trong</a:t>
            </a:r>
            <a:r>
              <a:rPr spc="-6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phần</a:t>
            </a:r>
            <a:r>
              <a:rPr spc="-40" dirty="0">
                <a:solidFill>
                  <a:srgbClr val="353637"/>
                </a:solidFill>
                <a:latin typeface="Times New Roman" panose="02020603050405020304" pitchFamily="18" charset="0"/>
                <a:cs typeface="Times New Roman" panose="02020603050405020304" pitchFamily="18" charset="0"/>
              </a:rPr>
              <a:t> </a:t>
            </a:r>
            <a:r>
              <a:rPr spc="-20" dirty="0">
                <a:solidFill>
                  <a:srgbClr val="353637"/>
                </a:solidFill>
                <a:latin typeface="Times New Roman" panose="02020603050405020304" pitchFamily="18" charset="0"/>
                <a:cs typeface="Times New Roman" panose="02020603050405020304" pitchFamily="18" charset="0"/>
              </a:rPr>
              <a:t>tiếp </a:t>
            </a:r>
            <a:r>
              <a:rPr spc="-10" dirty="0">
                <a:solidFill>
                  <a:srgbClr val="353637"/>
                </a:solidFill>
                <a:latin typeface="Times New Roman" panose="02020603050405020304" pitchFamily="18" charset="0"/>
                <a:cs typeface="Times New Roman" panose="02020603050405020304" pitchFamily="18" charset="0"/>
              </a:rPr>
              <a:t>theo).</a:t>
            </a:r>
            <a:endParaRPr dirty="0">
              <a:latin typeface="Times New Roman" panose="02020603050405020304" pitchFamily="18" charset="0"/>
              <a:cs typeface="Times New Roman" panose="02020603050405020304" pitchFamily="18" charset="0"/>
            </a:endParaRPr>
          </a:p>
          <a:p>
            <a:pPr marL="329565" marR="278765" indent="-317500">
              <a:spcBef>
                <a:spcPts val="600"/>
              </a:spcBef>
            </a:pPr>
            <a:r>
              <a:rPr spc="-85" dirty="0">
                <a:solidFill>
                  <a:srgbClr val="353637"/>
                </a:solidFill>
                <a:latin typeface="Times New Roman" panose="02020603050405020304" pitchFamily="18" charset="0"/>
                <a:cs typeface="Times New Roman" panose="02020603050405020304" pitchFamily="18" charset="0"/>
              </a:rPr>
              <a:t>B</a:t>
            </a:r>
            <a:r>
              <a:rPr b="1" spc="-85" dirty="0">
                <a:solidFill>
                  <a:srgbClr val="353637"/>
                </a:solidFill>
                <a:latin typeface="Times New Roman" panose="02020603050405020304" pitchFamily="18" charset="0"/>
                <a:cs typeface="Times New Roman" panose="02020603050405020304" pitchFamily="18" charset="0"/>
              </a:rPr>
              <a:t>ướ</a:t>
            </a:r>
            <a:r>
              <a:rPr spc="-85" dirty="0">
                <a:solidFill>
                  <a:srgbClr val="353637"/>
                </a:solidFill>
                <a:latin typeface="Times New Roman" panose="02020603050405020304" pitchFamily="18" charset="0"/>
                <a:cs typeface="Times New Roman" panose="02020603050405020304" pitchFamily="18" charset="0"/>
              </a:rPr>
              <a:t>c</a:t>
            </a:r>
            <a:r>
              <a:rPr spc="-80" dirty="0">
                <a:solidFill>
                  <a:srgbClr val="353637"/>
                </a:solidFill>
                <a:latin typeface="Times New Roman" panose="02020603050405020304" pitchFamily="18" charset="0"/>
                <a:cs typeface="Times New Roman" panose="02020603050405020304" pitchFamily="18" charset="0"/>
              </a:rPr>
              <a:t> </a:t>
            </a:r>
            <a:r>
              <a:rPr spc="-120" dirty="0">
                <a:solidFill>
                  <a:srgbClr val="353637"/>
                </a:solidFill>
                <a:latin typeface="Times New Roman" panose="02020603050405020304" pitchFamily="18" charset="0"/>
                <a:cs typeface="Times New Roman" panose="02020603050405020304" pitchFamily="18" charset="0"/>
              </a:rPr>
              <a:t>4:</a:t>
            </a:r>
            <a:r>
              <a:rPr spc="-8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Xem</a:t>
            </a:r>
            <a:r>
              <a:rPr spc="-100" dirty="0">
                <a:solidFill>
                  <a:srgbClr val="353637"/>
                </a:solidFill>
                <a:latin typeface="Times New Roman" panose="02020603050405020304" pitchFamily="18" charset="0"/>
                <a:cs typeface="Times New Roman" panose="02020603050405020304" pitchFamily="18" charset="0"/>
              </a:rPr>
              <a:t> </a:t>
            </a:r>
            <a:r>
              <a:rPr spc="-35" dirty="0">
                <a:solidFill>
                  <a:srgbClr val="353637"/>
                </a:solidFill>
                <a:latin typeface="Times New Roman" panose="02020603050405020304" pitchFamily="18" charset="0"/>
                <a:cs typeface="Times New Roman" panose="02020603050405020304" pitchFamily="18" charset="0"/>
              </a:rPr>
              <a:t>lại</a:t>
            </a:r>
            <a:r>
              <a:rPr spc="-8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toàn</a:t>
            </a:r>
            <a:r>
              <a:rPr spc="-105" dirty="0">
                <a:solidFill>
                  <a:srgbClr val="353637"/>
                </a:solidFill>
                <a:latin typeface="Times New Roman" panose="02020603050405020304" pitchFamily="18" charset="0"/>
                <a:cs typeface="Times New Roman" panose="02020603050405020304" pitchFamily="18" charset="0"/>
              </a:rPr>
              <a:t> </a:t>
            </a:r>
            <a:r>
              <a:rPr spc="50" dirty="0">
                <a:solidFill>
                  <a:srgbClr val="353637"/>
                </a:solidFill>
                <a:latin typeface="Times New Roman" panose="02020603050405020304" pitchFamily="18" charset="0"/>
                <a:cs typeface="Times New Roman" panose="02020603050405020304" pitchFamily="18" charset="0"/>
              </a:rPr>
              <a:t>bộ</a:t>
            </a:r>
            <a:r>
              <a:rPr spc="95" dirty="0">
                <a:solidFill>
                  <a:srgbClr val="353637"/>
                </a:solidFill>
                <a:latin typeface="Times New Roman" panose="02020603050405020304" pitchFamily="18" charset="0"/>
                <a:cs typeface="Times New Roman" panose="02020603050405020304" pitchFamily="18" charset="0"/>
              </a:rPr>
              <a:t> </a:t>
            </a:r>
            <a:r>
              <a:rPr spc="135" dirty="0">
                <a:solidFill>
                  <a:srgbClr val="353637"/>
                </a:solidFill>
                <a:latin typeface="Times New Roman" panose="02020603050405020304" pitchFamily="18" charset="0"/>
                <a:cs typeface="Times New Roman" panose="02020603050405020304" pitchFamily="18" charset="0"/>
              </a:rPr>
              <a:t>các</a:t>
            </a:r>
            <a:r>
              <a:rPr spc="-114" dirty="0">
                <a:solidFill>
                  <a:srgbClr val="353637"/>
                </a:solidFill>
                <a:latin typeface="Times New Roman" panose="02020603050405020304" pitchFamily="18" charset="0"/>
                <a:cs typeface="Times New Roman" panose="02020603050405020304" pitchFamily="18" charset="0"/>
              </a:rPr>
              <a:t> </a:t>
            </a:r>
            <a:r>
              <a:rPr spc="100" dirty="0">
                <a:solidFill>
                  <a:srgbClr val="353637"/>
                </a:solidFill>
                <a:latin typeface="Times New Roman" panose="02020603050405020304" pitchFamily="18" charset="0"/>
                <a:cs typeface="Times New Roman" panose="02020603050405020304" pitchFamily="18" charset="0"/>
              </a:rPr>
              <a:t>câu</a:t>
            </a:r>
            <a:r>
              <a:rPr spc="-12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trả</a:t>
            </a:r>
            <a:r>
              <a:rPr spc="105" dirty="0">
                <a:solidFill>
                  <a:srgbClr val="353637"/>
                </a:solidFill>
                <a:latin typeface="Times New Roman" panose="02020603050405020304" pitchFamily="18" charset="0"/>
                <a:cs typeface="Times New Roman" panose="02020603050405020304" pitchFamily="18" charset="0"/>
              </a:rPr>
              <a:t> </a:t>
            </a:r>
            <a:r>
              <a:rPr spc="-85" dirty="0">
                <a:solidFill>
                  <a:srgbClr val="353637"/>
                </a:solidFill>
                <a:latin typeface="Times New Roman" panose="02020603050405020304" pitchFamily="18" charset="0"/>
                <a:cs typeface="Times New Roman" panose="02020603050405020304" pitchFamily="18" charset="0"/>
              </a:rPr>
              <a:t>lời.</a:t>
            </a:r>
            <a:r>
              <a:rPr spc="-100" dirty="0">
                <a:solidFill>
                  <a:srgbClr val="353637"/>
                </a:solidFill>
                <a:latin typeface="Times New Roman" panose="02020603050405020304" pitchFamily="18" charset="0"/>
                <a:cs typeface="Times New Roman" panose="02020603050405020304" pitchFamily="18" charset="0"/>
              </a:rPr>
              <a:t> </a:t>
            </a:r>
            <a:r>
              <a:rPr spc="-45" dirty="0">
                <a:solidFill>
                  <a:srgbClr val="353637"/>
                </a:solidFill>
                <a:latin typeface="Times New Roman" panose="02020603050405020304" pitchFamily="18" charset="0"/>
                <a:cs typeface="Times New Roman" panose="02020603050405020304" pitchFamily="18" charset="0"/>
              </a:rPr>
              <a:t>Đặt</a:t>
            </a:r>
            <a:r>
              <a:rPr spc="-95" dirty="0">
                <a:solidFill>
                  <a:srgbClr val="353637"/>
                </a:solidFill>
                <a:latin typeface="Times New Roman" panose="02020603050405020304" pitchFamily="18" charset="0"/>
                <a:cs typeface="Times New Roman" panose="02020603050405020304" pitchFamily="18" charset="0"/>
              </a:rPr>
              <a:t> </a:t>
            </a:r>
            <a:r>
              <a:rPr spc="100" dirty="0">
                <a:solidFill>
                  <a:srgbClr val="353637"/>
                </a:solidFill>
                <a:latin typeface="Times New Roman" panose="02020603050405020304" pitchFamily="18" charset="0"/>
                <a:cs typeface="Times New Roman" panose="02020603050405020304" pitchFamily="18" charset="0"/>
              </a:rPr>
              <a:t>câu</a:t>
            </a:r>
            <a:r>
              <a:rPr spc="-12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hỏi</a:t>
            </a:r>
            <a:r>
              <a:rPr spc="-100" dirty="0">
                <a:solidFill>
                  <a:srgbClr val="353637"/>
                </a:solidFill>
                <a:latin typeface="Times New Roman" panose="02020603050405020304" pitchFamily="18" charset="0"/>
                <a:cs typeface="Times New Roman" panose="02020603050405020304" pitchFamily="18" charset="0"/>
              </a:rPr>
              <a:t> </a:t>
            </a:r>
            <a:r>
              <a:rPr spc="50" dirty="0">
                <a:solidFill>
                  <a:srgbClr val="353637"/>
                </a:solidFill>
                <a:latin typeface="Times New Roman" panose="02020603050405020304" pitchFamily="18" charset="0"/>
                <a:cs typeface="Times New Roman" panose="02020603050405020304" pitchFamily="18" charset="0"/>
              </a:rPr>
              <a:t>để</a:t>
            </a:r>
            <a:r>
              <a:rPr spc="105" dirty="0">
                <a:solidFill>
                  <a:srgbClr val="353637"/>
                </a:solidFill>
                <a:latin typeface="Times New Roman" panose="02020603050405020304" pitchFamily="18" charset="0"/>
                <a:cs typeface="Times New Roman" panose="02020603050405020304" pitchFamily="18" charset="0"/>
              </a:rPr>
              <a:t> </a:t>
            </a:r>
            <a:r>
              <a:rPr spc="40" dirty="0">
                <a:solidFill>
                  <a:srgbClr val="353637"/>
                </a:solidFill>
                <a:latin typeface="Times New Roman" panose="02020603050405020304" pitchFamily="18" charset="0"/>
                <a:cs typeface="Times New Roman" panose="02020603050405020304" pitchFamily="18" charset="0"/>
              </a:rPr>
              <a:t>làm </a:t>
            </a:r>
            <a:r>
              <a:rPr spc="60" dirty="0">
                <a:solidFill>
                  <a:srgbClr val="353637"/>
                </a:solidFill>
                <a:latin typeface="Times New Roman" panose="02020603050405020304" pitchFamily="18" charset="0"/>
                <a:cs typeface="Times New Roman" panose="02020603050405020304" pitchFamily="18" charset="0"/>
              </a:rPr>
              <a:t>sáng</a:t>
            </a:r>
            <a:r>
              <a:rPr spc="-7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tỏ</a:t>
            </a:r>
            <a:r>
              <a:rPr spc="110" dirty="0">
                <a:solidFill>
                  <a:srgbClr val="353637"/>
                </a:solidFill>
                <a:latin typeface="Times New Roman" panose="02020603050405020304" pitchFamily="18" charset="0"/>
                <a:cs typeface="Times New Roman" panose="02020603050405020304" pitchFamily="18" charset="0"/>
              </a:rPr>
              <a:t> </a:t>
            </a:r>
            <a:r>
              <a:rPr spc="55" dirty="0">
                <a:solidFill>
                  <a:srgbClr val="353637"/>
                </a:solidFill>
                <a:latin typeface="Times New Roman" panose="02020603050405020304" pitchFamily="18" charset="0"/>
                <a:cs typeface="Times New Roman" panose="02020603050405020304" pitchFamily="18" charset="0"/>
              </a:rPr>
              <a:t>hoặc</a:t>
            </a:r>
            <a:r>
              <a:rPr spc="-75" dirty="0">
                <a:solidFill>
                  <a:srgbClr val="353637"/>
                </a:solidFill>
                <a:latin typeface="Times New Roman" panose="02020603050405020304" pitchFamily="18" charset="0"/>
                <a:cs typeface="Times New Roman" panose="02020603050405020304" pitchFamily="18" charset="0"/>
              </a:rPr>
              <a:t> </a:t>
            </a:r>
            <a:r>
              <a:rPr spc="50" dirty="0">
                <a:solidFill>
                  <a:srgbClr val="353637"/>
                </a:solidFill>
                <a:latin typeface="Times New Roman" panose="02020603050405020304" pitchFamily="18" charset="0"/>
                <a:cs typeface="Times New Roman" panose="02020603050405020304" pitchFamily="18" charset="0"/>
              </a:rPr>
              <a:t>để</a:t>
            </a:r>
            <a:r>
              <a:rPr spc="10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ghi</a:t>
            </a:r>
            <a:r>
              <a:rPr spc="-80" dirty="0">
                <a:solidFill>
                  <a:srgbClr val="353637"/>
                </a:solidFill>
                <a:latin typeface="Times New Roman" panose="02020603050405020304" pitchFamily="18" charset="0"/>
                <a:cs typeface="Times New Roman" panose="02020603050405020304" pitchFamily="18" charset="0"/>
              </a:rPr>
              <a:t> </a:t>
            </a:r>
            <a:r>
              <a:rPr spc="65" dirty="0">
                <a:solidFill>
                  <a:srgbClr val="353637"/>
                </a:solidFill>
                <a:latin typeface="Times New Roman" panose="02020603050405020304" pitchFamily="18" charset="0"/>
                <a:cs typeface="Times New Roman" panose="02020603050405020304" pitchFamily="18" charset="0"/>
              </a:rPr>
              <a:t>chú</a:t>
            </a:r>
            <a:r>
              <a:rPr spc="-8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thông</a:t>
            </a:r>
            <a:r>
              <a:rPr spc="-75" dirty="0">
                <a:solidFill>
                  <a:srgbClr val="353637"/>
                </a:solidFill>
                <a:latin typeface="Times New Roman" panose="02020603050405020304" pitchFamily="18" charset="0"/>
                <a:cs typeface="Times New Roman" panose="02020603050405020304" pitchFamily="18" charset="0"/>
              </a:rPr>
              <a:t> </a:t>
            </a:r>
            <a:r>
              <a:rPr spc="-20" dirty="0">
                <a:solidFill>
                  <a:srgbClr val="353637"/>
                </a:solidFill>
                <a:latin typeface="Times New Roman" panose="02020603050405020304" pitchFamily="18" charset="0"/>
                <a:cs typeface="Times New Roman" panose="02020603050405020304" pitchFamily="18" charset="0"/>
              </a:rPr>
              <a:t>tin</a:t>
            </a:r>
            <a:r>
              <a:rPr spc="-7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nếu</a:t>
            </a:r>
            <a:r>
              <a:rPr spc="-85" dirty="0">
                <a:solidFill>
                  <a:srgbClr val="353637"/>
                </a:solidFill>
                <a:latin typeface="Times New Roman" panose="02020603050405020304" pitchFamily="18" charset="0"/>
                <a:cs typeface="Times New Roman" panose="02020603050405020304" pitchFamily="18" charset="0"/>
              </a:rPr>
              <a:t> </a:t>
            </a:r>
            <a:r>
              <a:rPr spc="55" dirty="0">
                <a:solidFill>
                  <a:srgbClr val="353637"/>
                </a:solidFill>
                <a:latin typeface="Times New Roman" panose="02020603050405020304" pitchFamily="18" charset="0"/>
                <a:cs typeface="Times New Roman" panose="02020603050405020304" pitchFamily="18" charset="0"/>
              </a:rPr>
              <a:t>cần</a:t>
            </a:r>
            <a:r>
              <a:rPr spc="-95" dirty="0">
                <a:solidFill>
                  <a:srgbClr val="353637"/>
                </a:solidFill>
                <a:latin typeface="Times New Roman" panose="02020603050405020304" pitchFamily="18" charset="0"/>
                <a:cs typeface="Times New Roman" panose="02020603050405020304" pitchFamily="18" charset="0"/>
              </a:rPr>
              <a:t> </a:t>
            </a:r>
            <a:r>
              <a:rPr spc="-10" dirty="0">
                <a:solidFill>
                  <a:srgbClr val="353637"/>
                </a:solidFill>
                <a:latin typeface="Times New Roman" panose="02020603050405020304" pitchFamily="18" charset="0"/>
                <a:cs typeface="Times New Roman" panose="02020603050405020304" pitchFamily="18" charset="0"/>
              </a:rPr>
              <a:t>thiết.</a:t>
            </a:r>
            <a:endParaRPr dirty="0">
              <a:latin typeface="Times New Roman" panose="02020603050405020304" pitchFamily="18" charset="0"/>
              <a:cs typeface="Times New Roman" panose="02020603050405020304" pitchFamily="18" charset="0"/>
            </a:endParaRPr>
          </a:p>
          <a:p>
            <a:pPr marL="12700">
              <a:spcBef>
                <a:spcPts val="600"/>
              </a:spcBef>
            </a:pPr>
            <a:r>
              <a:rPr spc="-85" dirty="0">
                <a:solidFill>
                  <a:srgbClr val="353637"/>
                </a:solidFill>
                <a:latin typeface="Times New Roman" panose="02020603050405020304" pitchFamily="18" charset="0"/>
                <a:cs typeface="Times New Roman" panose="02020603050405020304" pitchFamily="18" charset="0"/>
              </a:rPr>
              <a:t>B</a:t>
            </a:r>
            <a:r>
              <a:rPr b="1" spc="-85" dirty="0">
                <a:solidFill>
                  <a:srgbClr val="353637"/>
                </a:solidFill>
                <a:latin typeface="Times New Roman" panose="02020603050405020304" pitchFamily="18" charset="0"/>
                <a:cs typeface="Times New Roman" panose="02020603050405020304" pitchFamily="18" charset="0"/>
              </a:rPr>
              <a:t>ướ</a:t>
            </a:r>
            <a:r>
              <a:rPr spc="-85" dirty="0">
                <a:solidFill>
                  <a:srgbClr val="353637"/>
                </a:solidFill>
                <a:latin typeface="Times New Roman" panose="02020603050405020304" pitchFamily="18" charset="0"/>
                <a:cs typeface="Times New Roman" panose="02020603050405020304" pitchFamily="18" charset="0"/>
              </a:rPr>
              <a:t>c</a:t>
            </a:r>
            <a:r>
              <a:rPr spc="-25" dirty="0">
                <a:solidFill>
                  <a:srgbClr val="353637"/>
                </a:solidFill>
                <a:latin typeface="Times New Roman" panose="02020603050405020304" pitchFamily="18" charset="0"/>
                <a:cs typeface="Times New Roman" panose="02020603050405020304" pitchFamily="18" charset="0"/>
              </a:rPr>
              <a:t> </a:t>
            </a:r>
            <a:r>
              <a:rPr spc="-120" dirty="0">
                <a:solidFill>
                  <a:srgbClr val="353637"/>
                </a:solidFill>
                <a:latin typeface="Times New Roman" panose="02020603050405020304" pitchFamily="18" charset="0"/>
                <a:cs typeface="Times New Roman" panose="02020603050405020304" pitchFamily="18" charset="0"/>
              </a:rPr>
              <a:t>5:</a:t>
            </a:r>
            <a:r>
              <a:rPr spc="-30"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Chuyển</a:t>
            </a:r>
            <a:r>
              <a:rPr spc="-40"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đổi</a:t>
            </a:r>
            <a:r>
              <a:rPr spc="-45" dirty="0">
                <a:solidFill>
                  <a:srgbClr val="353637"/>
                </a:solidFill>
                <a:latin typeface="Times New Roman" panose="02020603050405020304" pitchFamily="18" charset="0"/>
                <a:cs typeface="Times New Roman" panose="02020603050405020304" pitchFamily="18" charset="0"/>
              </a:rPr>
              <a:t> </a:t>
            </a:r>
            <a:r>
              <a:rPr dirty="0">
                <a:solidFill>
                  <a:srgbClr val="353637"/>
                </a:solidFill>
                <a:latin typeface="Times New Roman" panose="02020603050405020304" pitchFamily="18" charset="0"/>
                <a:cs typeface="Times New Roman" panose="02020603050405020304" pitchFamily="18" charset="0"/>
              </a:rPr>
              <a:t>thông</a:t>
            </a:r>
            <a:r>
              <a:rPr spc="-30" dirty="0">
                <a:solidFill>
                  <a:srgbClr val="353637"/>
                </a:solidFill>
                <a:latin typeface="Times New Roman" panose="02020603050405020304" pitchFamily="18" charset="0"/>
                <a:cs typeface="Times New Roman" panose="02020603050405020304" pitchFamily="18" charset="0"/>
              </a:rPr>
              <a:t> tin</a:t>
            </a:r>
            <a:r>
              <a:rPr spc="-45" dirty="0">
                <a:solidFill>
                  <a:srgbClr val="353637"/>
                </a:solidFill>
                <a:latin typeface="Times New Roman" panose="02020603050405020304" pitchFamily="18" charset="0"/>
                <a:cs typeface="Times New Roman" panose="02020603050405020304" pitchFamily="18" charset="0"/>
              </a:rPr>
              <a:t> </a:t>
            </a:r>
            <a:r>
              <a:rPr spc="60" dirty="0">
                <a:solidFill>
                  <a:srgbClr val="353637"/>
                </a:solidFill>
                <a:latin typeface="Times New Roman" panose="02020603050405020304" pitchFamily="18" charset="0"/>
                <a:cs typeface="Times New Roman" panose="02020603050405020304" pitchFamily="18" charset="0"/>
              </a:rPr>
              <a:t>sang</a:t>
            </a:r>
            <a:r>
              <a:rPr spc="-30" dirty="0">
                <a:solidFill>
                  <a:srgbClr val="353637"/>
                </a:solidFill>
                <a:latin typeface="Times New Roman" panose="02020603050405020304" pitchFamily="18" charset="0"/>
                <a:cs typeface="Times New Roman" panose="02020603050405020304" pitchFamily="18" charset="0"/>
              </a:rPr>
              <a:t> </a:t>
            </a:r>
            <a:r>
              <a:rPr dirty="0" err="1">
                <a:solidFill>
                  <a:srgbClr val="353637"/>
                </a:solidFill>
                <a:latin typeface="Times New Roman" panose="02020603050405020304" pitchFamily="18" charset="0"/>
                <a:cs typeface="Times New Roman" panose="02020603050405020304" pitchFamily="18" charset="0"/>
              </a:rPr>
              <a:t>trang</a:t>
            </a:r>
            <a:r>
              <a:rPr spc="-60" dirty="0">
                <a:solidFill>
                  <a:srgbClr val="353637"/>
                </a:solidFill>
                <a:latin typeface="Times New Roman" panose="02020603050405020304" pitchFamily="18" charset="0"/>
                <a:cs typeface="Times New Roman" panose="02020603050405020304" pitchFamily="18" charset="0"/>
              </a:rPr>
              <a:t> </a:t>
            </a:r>
            <a:r>
              <a:rPr lang="vi-VN" dirty="0">
                <a:solidFill>
                  <a:srgbClr val="FF0000"/>
                </a:solidFill>
                <a:latin typeface="Times New Roman" panose="02020603050405020304" pitchFamily="18" charset="0"/>
                <a:cs typeface="Times New Roman" panose="02020603050405020304" pitchFamily="18" charset="0"/>
              </a:rPr>
              <a:t>Phiếu tổng hợp thông tin</a:t>
            </a:r>
            <a:r>
              <a:rPr spc="-50" dirty="0">
                <a:solidFill>
                  <a:srgbClr val="FF0000"/>
                </a:solidFill>
                <a:latin typeface="Times New Roman" panose="02020603050405020304" pitchFamily="18" charset="0"/>
                <a:cs typeface="Times New Roman" panose="02020603050405020304" pitchFamily="18" charset="0"/>
              </a:rPr>
              <a:t> </a:t>
            </a:r>
            <a:r>
              <a:rPr spc="65" dirty="0" err="1">
                <a:solidFill>
                  <a:srgbClr val="353637"/>
                </a:solidFill>
                <a:latin typeface="Times New Roman" panose="02020603050405020304" pitchFamily="18" charset="0"/>
                <a:cs typeface="Times New Roman" panose="02020603050405020304" pitchFamily="18" charset="0"/>
              </a:rPr>
              <a:t>của</a:t>
            </a:r>
            <a:r>
              <a:rPr lang="vi-VN" spc="65" dirty="0">
                <a:solidFill>
                  <a:srgbClr val="353637"/>
                </a:solidFill>
                <a:latin typeface="Times New Roman" panose="02020603050405020304" pitchFamily="18" charset="0"/>
                <a:cs typeface="Times New Roman" panose="02020603050405020304" pitchFamily="18" charset="0"/>
              </a:rPr>
              <a:t> V-</a:t>
            </a:r>
            <a:r>
              <a:rPr dirty="0">
                <a:solidFill>
                  <a:srgbClr val="353637"/>
                </a:solidFill>
                <a:latin typeface="Times New Roman" panose="02020603050405020304" pitchFamily="18" charset="0"/>
                <a:cs typeface="Times New Roman" panose="02020603050405020304" pitchFamily="18" charset="0"/>
              </a:rPr>
              <a:t>ASQ-</a:t>
            </a:r>
            <a:r>
              <a:rPr spc="-100" dirty="0">
                <a:solidFill>
                  <a:srgbClr val="353637"/>
                </a:solidFill>
                <a:latin typeface="Times New Roman" panose="02020603050405020304" pitchFamily="18" charset="0"/>
                <a:cs typeface="Times New Roman" panose="02020603050405020304" pitchFamily="18" charset="0"/>
              </a:rPr>
              <a:t> </a:t>
            </a:r>
            <a:r>
              <a:rPr spc="-50" dirty="0">
                <a:solidFill>
                  <a:srgbClr val="353637"/>
                </a:solidFill>
                <a:latin typeface="Times New Roman" panose="02020603050405020304" pitchFamily="18" charset="0"/>
                <a:cs typeface="Times New Roman" panose="02020603050405020304" pitchFamily="18" charset="0"/>
              </a:rPr>
              <a:t>3</a:t>
            </a:r>
            <a:endParaRPr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2" descr="50+ Hình nền Powerpoint màu trắng, không gian sáng tạo">
            <a:extLst>
              <a:ext uri="{FF2B5EF4-FFF2-40B4-BE49-F238E27FC236}">
                <a16:creationId xmlns:a16="http://schemas.microsoft.com/office/drawing/2014/main" id="{916B4DA3-F2D0-1278-9168-D6D9CDBEB6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5"/>
          <p:cNvSpPr txBox="1">
            <a:spLocks noGrp="1"/>
          </p:cNvSpPr>
          <p:nvPr>
            <p:ph type="title"/>
          </p:nvPr>
        </p:nvSpPr>
        <p:spPr>
          <a:xfrm>
            <a:off x="1500441" y="593178"/>
            <a:ext cx="6447918" cy="443711"/>
          </a:xfrm>
          <a:prstGeom prst="rect">
            <a:avLst/>
          </a:prstGeom>
        </p:spPr>
        <p:txBody>
          <a:bodyPr vert="horz" wrap="square" lIns="0" tIns="12700" rIns="0" bIns="0" rtlCol="0">
            <a:spAutoFit/>
          </a:bodyPr>
          <a:lstStyle/>
          <a:p>
            <a:pPr marL="12700">
              <a:lnSpc>
                <a:spcPct val="100000"/>
              </a:lnSpc>
              <a:spcBef>
                <a:spcPts val="100"/>
              </a:spcBef>
            </a:pPr>
            <a:r>
              <a:rPr sz="2800" spc="-50" dirty="0">
                <a:solidFill>
                  <a:srgbClr val="181818"/>
                </a:solidFill>
                <a:latin typeface="Times New Roman" panose="02020603050405020304" pitchFamily="18" charset="0"/>
                <a:cs typeface="Times New Roman" panose="02020603050405020304" pitchFamily="18" charset="0"/>
              </a:rPr>
              <a:t>Cách</a:t>
            </a:r>
            <a:r>
              <a:rPr sz="2800" spc="-105" dirty="0">
                <a:solidFill>
                  <a:srgbClr val="181818"/>
                </a:solidFill>
                <a:latin typeface="Times New Roman" panose="02020603050405020304" pitchFamily="18" charset="0"/>
                <a:cs typeface="Times New Roman" panose="02020603050405020304" pitchFamily="18" charset="0"/>
              </a:rPr>
              <a:t> </a:t>
            </a:r>
            <a:r>
              <a:rPr sz="2800" spc="-80" dirty="0">
                <a:solidFill>
                  <a:srgbClr val="181818"/>
                </a:solidFill>
                <a:latin typeface="Times New Roman" panose="02020603050405020304" pitchFamily="18" charset="0"/>
                <a:cs typeface="Times New Roman" panose="02020603050405020304" pitchFamily="18" charset="0"/>
              </a:rPr>
              <a:t>hiệu</a:t>
            </a:r>
            <a:r>
              <a:rPr sz="2800" spc="-100" dirty="0">
                <a:solidFill>
                  <a:srgbClr val="181818"/>
                </a:solidFill>
                <a:latin typeface="Times New Roman" panose="02020603050405020304" pitchFamily="18" charset="0"/>
                <a:cs typeface="Times New Roman" panose="02020603050405020304" pitchFamily="18" charset="0"/>
              </a:rPr>
              <a:t> </a:t>
            </a:r>
            <a:r>
              <a:rPr sz="2800" spc="-60" dirty="0">
                <a:solidFill>
                  <a:srgbClr val="181818"/>
                </a:solidFill>
                <a:latin typeface="Times New Roman" panose="02020603050405020304" pitchFamily="18" charset="0"/>
                <a:cs typeface="Times New Roman" panose="02020603050405020304" pitchFamily="18" charset="0"/>
              </a:rPr>
              <a:t>chỉnh</a:t>
            </a:r>
            <a:r>
              <a:rPr sz="2800" spc="-120" dirty="0">
                <a:solidFill>
                  <a:srgbClr val="181818"/>
                </a:solidFill>
                <a:latin typeface="Times New Roman" panose="02020603050405020304" pitchFamily="18" charset="0"/>
                <a:cs typeface="Times New Roman" panose="02020603050405020304" pitchFamily="18" charset="0"/>
              </a:rPr>
              <a:t> </a:t>
            </a:r>
            <a:r>
              <a:rPr sz="2800" spc="-60" dirty="0">
                <a:solidFill>
                  <a:srgbClr val="181818"/>
                </a:solidFill>
                <a:latin typeface="Times New Roman" panose="02020603050405020304" pitchFamily="18" charset="0"/>
                <a:cs typeface="Times New Roman" panose="02020603050405020304" pitchFamily="18" charset="0"/>
              </a:rPr>
              <a:t>điểm</a:t>
            </a:r>
            <a:r>
              <a:rPr sz="2800" spc="-105" dirty="0">
                <a:solidFill>
                  <a:srgbClr val="181818"/>
                </a:solidFill>
                <a:latin typeface="Times New Roman" panose="02020603050405020304" pitchFamily="18" charset="0"/>
                <a:cs typeface="Times New Roman" panose="02020603050405020304" pitchFamily="18" charset="0"/>
              </a:rPr>
              <a:t> </a:t>
            </a:r>
            <a:r>
              <a:rPr sz="2800" spc="-100" dirty="0">
                <a:solidFill>
                  <a:srgbClr val="181818"/>
                </a:solidFill>
                <a:latin typeface="Times New Roman" panose="02020603050405020304" pitchFamily="18" charset="0"/>
                <a:cs typeface="Times New Roman" panose="02020603050405020304" pitchFamily="18" charset="0"/>
              </a:rPr>
              <a:t>với</a:t>
            </a:r>
            <a:r>
              <a:rPr sz="2800" spc="-120" dirty="0">
                <a:solidFill>
                  <a:srgbClr val="181818"/>
                </a:solidFill>
                <a:latin typeface="Times New Roman" panose="02020603050405020304" pitchFamily="18" charset="0"/>
                <a:cs typeface="Times New Roman" panose="02020603050405020304" pitchFamily="18" charset="0"/>
              </a:rPr>
              <a:t> </a:t>
            </a:r>
            <a:r>
              <a:rPr sz="2800" spc="-670" dirty="0">
                <a:solidFill>
                  <a:srgbClr val="181818"/>
                </a:solidFill>
                <a:latin typeface="Times New Roman" panose="02020603050405020304" pitchFamily="18" charset="0"/>
                <a:cs typeface="Times New Roman" panose="02020603050405020304" pitchFamily="18" charset="0"/>
              </a:rPr>
              <a:t>1</a:t>
            </a:r>
            <a:r>
              <a:rPr sz="2800" spc="-105" dirty="0">
                <a:solidFill>
                  <a:srgbClr val="181818"/>
                </a:solidFill>
                <a:latin typeface="Times New Roman" panose="02020603050405020304" pitchFamily="18" charset="0"/>
                <a:cs typeface="Times New Roman" panose="02020603050405020304" pitchFamily="18" charset="0"/>
              </a:rPr>
              <a:t> </a:t>
            </a:r>
            <a:r>
              <a:rPr lang="vi-VN" sz="2800" spc="-105" dirty="0">
                <a:solidFill>
                  <a:srgbClr val="181818"/>
                </a:solidFill>
                <a:latin typeface="Times New Roman" panose="02020603050405020304" pitchFamily="18" charset="0"/>
                <a:cs typeface="Times New Roman" panose="02020603050405020304" pitchFamily="18" charset="0"/>
              </a:rPr>
              <a:t> </a:t>
            </a:r>
            <a:r>
              <a:rPr sz="2800" spc="-60" dirty="0" err="1">
                <a:solidFill>
                  <a:srgbClr val="181818"/>
                </a:solidFill>
                <a:latin typeface="Times New Roman" panose="02020603050405020304" pitchFamily="18" charset="0"/>
                <a:cs typeface="Times New Roman" panose="02020603050405020304" pitchFamily="18" charset="0"/>
              </a:rPr>
              <a:t>câu</a:t>
            </a:r>
            <a:r>
              <a:rPr sz="2800" spc="-120" dirty="0">
                <a:solidFill>
                  <a:srgbClr val="181818"/>
                </a:solidFill>
                <a:latin typeface="Times New Roman" panose="02020603050405020304" pitchFamily="18" charset="0"/>
                <a:cs typeface="Times New Roman" panose="02020603050405020304" pitchFamily="18" charset="0"/>
              </a:rPr>
              <a:t> </a:t>
            </a:r>
            <a:r>
              <a:rPr sz="2800" spc="-35" dirty="0">
                <a:solidFill>
                  <a:srgbClr val="181818"/>
                </a:solidFill>
                <a:latin typeface="Times New Roman" panose="02020603050405020304" pitchFamily="18" charset="0"/>
                <a:cs typeface="Times New Roman" panose="02020603050405020304" pitchFamily="18" charset="0"/>
              </a:rPr>
              <a:t>bỏ</a:t>
            </a:r>
            <a:r>
              <a:rPr sz="2800" spc="-110" dirty="0">
                <a:solidFill>
                  <a:srgbClr val="181818"/>
                </a:solidFill>
                <a:latin typeface="Times New Roman" panose="02020603050405020304" pitchFamily="18" charset="0"/>
                <a:cs typeface="Times New Roman" panose="02020603050405020304" pitchFamily="18" charset="0"/>
              </a:rPr>
              <a:t> </a:t>
            </a:r>
            <a:r>
              <a:rPr sz="2800" spc="-10" dirty="0">
                <a:solidFill>
                  <a:srgbClr val="181818"/>
                </a:solidFill>
                <a:latin typeface="Times New Roman" panose="02020603050405020304" pitchFamily="18" charset="0"/>
                <a:cs typeface="Times New Roman" panose="02020603050405020304" pitchFamily="18" charset="0"/>
              </a:rPr>
              <a:t>trống</a:t>
            </a:r>
            <a:endParaRPr sz="2800" dirty="0">
              <a:latin typeface="Times New Roman" panose="02020603050405020304" pitchFamily="18" charset="0"/>
              <a:cs typeface="Times New Roman" panose="02020603050405020304" pitchFamily="18" charset="0"/>
            </a:endParaRPr>
          </a:p>
        </p:txBody>
      </p:sp>
      <p:sp>
        <p:nvSpPr>
          <p:cNvPr id="6" name="object 6"/>
          <p:cNvSpPr txBox="1"/>
          <p:nvPr/>
        </p:nvSpPr>
        <p:spPr>
          <a:xfrm>
            <a:off x="990600" y="1352550"/>
            <a:ext cx="7467600" cy="3318857"/>
          </a:xfrm>
          <a:prstGeom prst="rect">
            <a:avLst/>
          </a:prstGeom>
        </p:spPr>
        <p:txBody>
          <a:bodyPr vert="horz" wrap="square" lIns="0" tIns="12700" rIns="0" bIns="0" rtlCol="0">
            <a:spAutoFit/>
          </a:bodyPr>
          <a:lstStyle/>
          <a:p>
            <a:pPr marL="12700">
              <a:lnSpc>
                <a:spcPct val="100000"/>
              </a:lnSpc>
              <a:spcBef>
                <a:spcPts val="100"/>
              </a:spcBef>
            </a:pPr>
            <a:r>
              <a:rPr lang="vi-VN" spc="-20" dirty="0">
                <a:solidFill>
                  <a:srgbClr val="006FC0"/>
                </a:solidFill>
                <a:latin typeface="Times New Roman" panose="02020603050405020304" pitchFamily="18" charset="0"/>
                <a:cs typeface="Times New Roman" panose="02020603050405020304" pitchFamily="18" charset="0"/>
              </a:rPr>
              <a:t>      </a:t>
            </a:r>
            <a:r>
              <a:rPr spc="-20" dirty="0" err="1">
                <a:solidFill>
                  <a:srgbClr val="006FC0"/>
                </a:solidFill>
                <a:latin typeface="Times New Roman" panose="02020603050405020304" pitchFamily="18" charset="0"/>
                <a:cs typeface="Times New Roman" panose="02020603050405020304" pitchFamily="18" charset="0"/>
              </a:rPr>
              <a:t>Tạo</a:t>
            </a:r>
            <a:r>
              <a:rPr spc="-70" dirty="0">
                <a:solidFill>
                  <a:srgbClr val="006FC0"/>
                </a:solidFill>
                <a:latin typeface="Times New Roman" panose="02020603050405020304" pitchFamily="18" charset="0"/>
                <a:cs typeface="Times New Roman" panose="02020603050405020304" pitchFamily="18" charset="0"/>
              </a:rPr>
              <a:t> </a:t>
            </a:r>
            <a:r>
              <a:rPr dirty="0">
                <a:solidFill>
                  <a:srgbClr val="006FC0"/>
                </a:solidFill>
                <a:latin typeface="Times New Roman" panose="02020603050405020304" pitchFamily="18" charset="0"/>
                <a:cs typeface="Times New Roman" panose="02020603050405020304" pitchFamily="18" charset="0"/>
              </a:rPr>
              <a:t>ra</a:t>
            </a:r>
            <a:r>
              <a:rPr spc="-65" dirty="0">
                <a:solidFill>
                  <a:srgbClr val="006FC0"/>
                </a:solidFill>
                <a:latin typeface="Times New Roman" panose="02020603050405020304" pitchFamily="18" charset="0"/>
                <a:cs typeface="Times New Roman" panose="02020603050405020304" pitchFamily="18" charset="0"/>
              </a:rPr>
              <a:t> </a:t>
            </a:r>
            <a:r>
              <a:rPr dirty="0">
                <a:solidFill>
                  <a:srgbClr val="006FC0"/>
                </a:solidFill>
                <a:latin typeface="Times New Roman" panose="02020603050405020304" pitchFamily="18" charset="0"/>
                <a:cs typeface="Times New Roman" panose="02020603050405020304" pitchFamily="18" charset="0"/>
              </a:rPr>
              <a:t>một</a:t>
            </a:r>
            <a:r>
              <a:rPr spc="-65" dirty="0">
                <a:solidFill>
                  <a:srgbClr val="006FC0"/>
                </a:solidFill>
                <a:latin typeface="Times New Roman" panose="02020603050405020304" pitchFamily="18" charset="0"/>
                <a:cs typeface="Times New Roman" panose="02020603050405020304" pitchFamily="18" charset="0"/>
              </a:rPr>
              <a:t> </a:t>
            </a:r>
            <a:r>
              <a:rPr dirty="0">
                <a:solidFill>
                  <a:srgbClr val="006FC0"/>
                </a:solidFill>
                <a:latin typeface="Times New Roman" panose="02020603050405020304" pitchFamily="18" charset="0"/>
                <a:cs typeface="Times New Roman" panose="02020603050405020304" pitchFamily="18" charset="0"/>
              </a:rPr>
              <a:t>tổng</a:t>
            </a:r>
            <a:r>
              <a:rPr spc="-55" dirty="0">
                <a:solidFill>
                  <a:srgbClr val="006FC0"/>
                </a:solidFill>
                <a:latin typeface="Times New Roman" panose="02020603050405020304" pitchFamily="18" charset="0"/>
                <a:cs typeface="Times New Roman" panose="02020603050405020304" pitchFamily="18" charset="0"/>
              </a:rPr>
              <a:t> </a:t>
            </a:r>
            <a:r>
              <a:rPr dirty="0">
                <a:solidFill>
                  <a:srgbClr val="006FC0"/>
                </a:solidFill>
                <a:latin typeface="Times New Roman" panose="02020603050405020304" pitchFamily="18" charset="0"/>
                <a:cs typeface="Times New Roman" panose="02020603050405020304" pitchFamily="18" charset="0"/>
              </a:rPr>
              <a:t>điểm</a:t>
            </a:r>
            <a:r>
              <a:rPr spc="-50" dirty="0">
                <a:solidFill>
                  <a:srgbClr val="006FC0"/>
                </a:solidFill>
                <a:latin typeface="Times New Roman" panose="02020603050405020304" pitchFamily="18" charset="0"/>
                <a:cs typeface="Times New Roman" panose="02020603050405020304" pitchFamily="18" charset="0"/>
              </a:rPr>
              <a:t> </a:t>
            </a:r>
            <a:r>
              <a:rPr dirty="0">
                <a:solidFill>
                  <a:srgbClr val="006FC0"/>
                </a:solidFill>
                <a:latin typeface="Times New Roman" panose="02020603050405020304" pitchFamily="18" charset="0"/>
                <a:cs typeface="Times New Roman" panose="02020603050405020304" pitchFamily="18" charset="0"/>
              </a:rPr>
              <a:t>mới</a:t>
            </a:r>
            <a:r>
              <a:rPr spc="-55" dirty="0">
                <a:solidFill>
                  <a:srgbClr val="006FC0"/>
                </a:solidFill>
                <a:latin typeface="Times New Roman" panose="02020603050405020304" pitchFamily="18" charset="0"/>
                <a:cs typeface="Times New Roman" panose="02020603050405020304" pitchFamily="18" charset="0"/>
              </a:rPr>
              <a:t> </a:t>
            </a:r>
            <a:r>
              <a:rPr spc="70" dirty="0">
                <a:solidFill>
                  <a:srgbClr val="006FC0"/>
                </a:solidFill>
                <a:latin typeface="Times New Roman" panose="02020603050405020304" pitchFamily="18" charset="0"/>
                <a:cs typeface="Times New Roman" panose="02020603050405020304" pitchFamily="18" charset="0"/>
              </a:rPr>
              <a:t>của</a:t>
            </a:r>
            <a:r>
              <a:rPr spc="-65" dirty="0">
                <a:solidFill>
                  <a:srgbClr val="006FC0"/>
                </a:solidFill>
                <a:latin typeface="Times New Roman" panose="02020603050405020304" pitchFamily="18" charset="0"/>
                <a:cs typeface="Times New Roman" panose="02020603050405020304" pitchFamily="18" charset="0"/>
              </a:rPr>
              <a:t> </a:t>
            </a:r>
            <a:r>
              <a:rPr spc="-10" dirty="0">
                <a:solidFill>
                  <a:srgbClr val="006FC0"/>
                </a:solidFill>
                <a:latin typeface="Times New Roman" panose="02020603050405020304" pitchFamily="18" charset="0"/>
                <a:cs typeface="Times New Roman" panose="02020603050405020304" pitchFamily="18" charset="0"/>
              </a:rPr>
              <a:t>lĩnh</a:t>
            </a:r>
            <a:r>
              <a:rPr spc="-70" dirty="0">
                <a:solidFill>
                  <a:srgbClr val="006FC0"/>
                </a:solidFill>
                <a:latin typeface="Times New Roman" panose="02020603050405020304" pitchFamily="18" charset="0"/>
                <a:cs typeface="Times New Roman" panose="02020603050405020304" pitchFamily="18" charset="0"/>
              </a:rPr>
              <a:t> </a:t>
            </a:r>
            <a:r>
              <a:rPr dirty="0">
                <a:solidFill>
                  <a:srgbClr val="006FC0"/>
                </a:solidFill>
                <a:latin typeface="Times New Roman" panose="02020603050405020304" pitchFamily="18" charset="0"/>
                <a:cs typeface="Times New Roman" panose="02020603050405020304" pitchFamily="18" charset="0"/>
              </a:rPr>
              <a:t>vực</a:t>
            </a:r>
            <a:r>
              <a:rPr spc="-50" dirty="0">
                <a:solidFill>
                  <a:srgbClr val="006FC0"/>
                </a:solidFill>
                <a:latin typeface="Times New Roman" panose="02020603050405020304" pitchFamily="18" charset="0"/>
                <a:cs typeface="Times New Roman" panose="02020603050405020304" pitchFamily="18" charset="0"/>
              </a:rPr>
              <a:t> </a:t>
            </a:r>
            <a:r>
              <a:rPr spc="50" dirty="0">
                <a:solidFill>
                  <a:srgbClr val="006FC0"/>
                </a:solidFill>
                <a:latin typeface="Times New Roman" panose="02020603050405020304" pitchFamily="18" charset="0"/>
                <a:cs typeface="Times New Roman" panose="02020603050405020304" pitchFamily="18" charset="0"/>
              </a:rPr>
              <a:t>đó</a:t>
            </a:r>
            <a:r>
              <a:rPr spc="-60" dirty="0">
                <a:solidFill>
                  <a:srgbClr val="006FC0"/>
                </a:solidFill>
                <a:latin typeface="Times New Roman" panose="02020603050405020304" pitchFamily="18" charset="0"/>
                <a:cs typeface="Times New Roman" panose="02020603050405020304" pitchFamily="18" charset="0"/>
              </a:rPr>
              <a:t> </a:t>
            </a:r>
            <a:r>
              <a:rPr spc="50" dirty="0">
                <a:solidFill>
                  <a:srgbClr val="006FC0"/>
                </a:solidFill>
                <a:latin typeface="Times New Roman" panose="02020603050405020304" pitchFamily="18" charset="0"/>
                <a:cs typeface="Times New Roman" panose="02020603050405020304" pitchFamily="18" charset="0"/>
              </a:rPr>
              <a:t>cho</a:t>
            </a:r>
            <a:r>
              <a:rPr spc="-55" dirty="0">
                <a:solidFill>
                  <a:srgbClr val="006FC0"/>
                </a:solidFill>
                <a:latin typeface="Times New Roman" panose="02020603050405020304" pitchFamily="18" charset="0"/>
                <a:cs typeface="Times New Roman" panose="02020603050405020304" pitchFamily="18" charset="0"/>
              </a:rPr>
              <a:t> </a:t>
            </a:r>
            <a:r>
              <a:rPr dirty="0">
                <a:solidFill>
                  <a:srgbClr val="006FC0"/>
                </a:solidFill>
                <a:latin typeface="Times New Roman" panose="02020603050405020304" pitchFamily="18" charset="0"/>
                <a:cs typeface="Times New Roman" panose="02020603050405020304" pitchFamily="18" charset="0"/>
              </a:rPr>
              <a:t>trẻ</a:t>
            </a:r>
            <a:r>
              <a:rPr spc="125" dirty="0">
                <a:solidFill>
                  <a:srgbClr val="006FC0"/>
                </a:solidFill>
                <a:latin typeface="Times New Roman" panose="02020603050405020304" pitchFamily="18" charset="0"/>
                <a:cs typeface="Times New Roman" panose="02020603050405020304" pitchFamily="18" charset="0"/>
              </a:rPr>
              <a:t> </a:t>
            </a:r>
            <a:r>
              <a:rPr dirty="0">
                <a:solidFill>
                  <a:srgbClr val="006FC0"/>
                </a:solidFill>
                <a:latin typeface="Times New Roman" panose="02020603050405020304" pitchFamily="18" charset="0"/>
                <a:cs typeface="Times New Roman" panose="02020603050405020304" pitchFamily="18" charset="0"/>
              </a:rPr>
              <a:t>để</a:t>
            </a:r>
            <a:r>
              <a:rPr spc="125" dirty="0">
                <a:solidFill>
                  <a:srgbClr val="006FC0"/>
                </a:solidFill>
                <a:latin typeface="Times New Roman" panose="02020603050405020304" pitchFamily="18" charset="0"/>
                <a:cs typeface="Times New Roman" panose="02020603050405020304" pitchFamily="18" charset="0"/>
              </a:rPr>
              <a:t> </a:t>
            </a:r>
            <a:r>
              <a:rPr dirty="0" err="1">
                <a:solidFill>
                  <a:srgbClr val="006FC0"/>
                </a:solidFill>
                <a:latin typeface="Times New Roman" panose="02020603050405020304" pitchFamily="18" charset="0"/>
                <a:cs typeface="Times New Roman" panose="02020603050405020304" pitchFamily="18" charset="0"/>
              </a:rPr>
              <a:t>việc</a:t>
            </a:r>
            <a:r>
              <a:rPr spc="-50" dirty="0">
                <a:solidFill>
                  <a:srgbClr val="006FC0"/>
                </a:solidFill>
                <a:latin typeface="Times New Roman" panose="02020603050405020304" pitchFamily="18" charset="0"/>
                <a:cs typeface="Times New Roman" panose="02020603050405020304" pitchFamily="18" charset="0"/>
              </a:rPr>
              <a:t> </a:t>
            </a:r>
            <a:r>
              <a:rPr spc="-20" dirty="0" err="1">
                <a:solidFill>
                  <a:srgbClr val="006FC0"/>
                </a:solidFill>
                <a:latin typeface="Times New Roman" panose="02020603050405020304" pitchFamily="18" charset="0"/>
                <a:cs typeface="Times New Roman" panose="02020603050405020304" pitchFamily="18" charset="0"/>
              </a:rPr>
              <a:t>tính</a:t>
            </a:r>
            <a:r>
              <a:rPr lang="vi-VN" spc="-20" dirty="0">
                <a:solidFill>
                  <a:srgbClr val="006FC0"/>
                </a:solidFill>
                <a:latin typeface="Times New Roman" panose="02020603050405020304" pitchFamily="18" charset="0"/>
                <a:cs typeface="Times New Roman" panose="02020603050405020304" pitchFamily="18" charset="0"/>
              </a:rPr>
              <a:t> </a:t>
            </a:r>
            <a:r>
              <a:rPr dirty="0" err="1">
                <a:solidFill>
                  <a:srgbClr val="006FC0"/>
                </a:solidFill>
                <a:latin typeface="Times New Roman" panose="02020603050405020304" pitchFamily="18" charset="0"/>
                <a:cs typeface="Times New Roman" panose="02020603050405020304" pitchFamily="18" charset="0"/>
              </a:rPr>
              <a:t>điểm</a:t>
            </a:r>
            <a:r>
              <a:rPr spc="-25" dirty="0">
                <a:solidFill>
                  <a:srgbClr val="006FC0"/>
                </a:solidFill>
                <a:latin typeface="Times New Roman" panose="02020603050405020304" pitchFamily="18" charset="0"/>
                <a:cs typeface="Times New Roman" panose="02020603050405020304" pitchFamily="18" charset="0"/>
              </a:rPr>
              <a:t> </a:t>
            </a:r>
            <a:r>
              <a:rPr dirty="0">
                <a:solidFill>
                  <a:srgbClr val="006FC0"/>
                </a:solidFill>
                <a:latin typeface="Times New Roman" panose="02020603050405020304" pitchFamily="18" charset="0"/>
                <a:cs typeface="Times New Roman" panose="02020603050405020304" pitchFamily="18" charset="0"/>
              </a:rPr>
              <a:t>được</a:t>
            </a:r>
            <a:r>
              <a:rPr spc="-55" dirty="0">
                <a:solidFill>
                  <a:srgbClr val="006FC0"/>
                </a:solidFill>
                <a:latin typeface="Times New Roman" panose="02020603050405020304" pitchFamily="18" charset="0"/>
                <a:cs typeface="Times New Roman" panose="02020603050405020304" pitchFamily="18" charset="0"/>
              </a:rPr>
              <a:t> </a:t>
            </a:r>
            <a:r>
              <a:rPr spc="60" dirty="0" err="1">
                <a:solidFill>
                  <a:srgbClr val="006FC0"/>
                </a:solidFill>
                <a:latin typeface="Times New Roman" panose="02020603050405020304" pitchFamily="18" charset="0"/>
                <a:cs typeface="Times New Roman" panose="02020603050405020304" pitchFamily="18" charset="0"/>
              </a:rPr>
              <a:t>công</a:t>
            </a:r>
            <a:r>
              <a:rPr spc="-40" dirty="0">
                <a:solidFill>
                  <a:srgbClr val="006FC0"/>
                </a:solidFill>
                <a:latin typeface="Times New Roman" panose="02020603050405020304" pitchFamily="18" charset="0"/>
                <a:cs typeface="Times New Roman" panose="02020603050405020304" pitchFamily="18" charset="0"/>
              </a:rPr>
              <a:t> </a:t>
            </a:r>
            <a:r>
              <a:rPr spc="-20" dirty="0" err="1">
                <a:solidFill>
                  <a:srgbClr val="006FC0"/>
                </a:solidFill>
                <a:latin typeface="Times New Roman" panose="02020603050405020304" pitchFamily="18" charset="0"/>
                <a:cs typeface="Times New Roman" panose="02020603050405020304" pitchFamily="18" charset="0"/>
              </a:rPr>
              <a:t>bằng</a:t>
            </a:r>
            <a:endParaRPr lang="vi-VN" spc="-20" dirty="0">
              <a:solidFill>
                <a:srgbClr val="006FC0"/>
              </a:solidFill>
              <a:latin typeface="Times New Roman" panose="02020603050405020304" pitchFamily="18" charset="0"/>
              <a:cs typeface="Times New Roman" panose="02020603050405020304" pitchFamily="18" charset="0"/>
            </a:endParaRPr>
          </a:p>
          <a:p>
            <a:pPr marL="329565">
              <a:lnSpc>
                <a:spcPct val="100000"/>
              </a:lnSpc>
            </a:pPr>
            <a:endParaRPr lang="vi-VN" spc="-170" dirty="0">
              <a:solidFill>
                <a:srgbClr val="006FC0"/>
              </a:solidFill>
              <a:latin typeface="Times New Roman" panose="02020603050405020304" pitchFamily="18" charset="0"/>
              <a:cs typeface="Times New Roman" panose="02020603050405020304" pitchFamily="18" charset="0"/>
            </a:endParaRPr>
          </a:p>
          <a:p>
            <a:pPr marL="329565">
              <a:lnSpc>
                <a:spcPct val="100000"/>
              </a:lnSpc>
            </a:pPr>
            <a:r>
              <a:rPr lang="vi-VN" spc="-170" dirty="0">
                <a:solidFill>
                  <a:srgbClr val="006FC0"/>
                </a:solidFill>
                <a:latin typeface="Times New Roman" panose="02020603050405020304" pitchFamily="18" charset="0"/>
                <a:cs typeface="Times New Roman" panose="02020603050405020304" pitchFamily="18" charset="0"/>
              </a:rPr>
              <a:t>1.</a:t>
            </a:r>
            <a:r>
              <a:rPr lang="vi-VN" spc="-5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Chia </a:t>
            </a:r>
            <a:r>
              <a:rPr lang="vi-VN" spc="-10" dirty="0">
                <a:solidFill>
                  <a:srgbClr val="006FC0"/>
                </a:solidFill>
                <a:latin typeface="Times New Roman" panose="02020603050405020304" pitchFamily="18" charset="0"/>
                <a:cs typeface="Times New Roman" panose="02020603050405020304" pitchFamily="18" charset="0"/>
              </a:rPr>
              <a:t>tổng</a:t>
            </a:r>
            <a:r>
              <a:rPr lang="vi-VN" spc="-3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điểm</a:t>
            </a:r>
            <a:r>
              <a:rPr lang="vi-VN" spc="-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có</a:t>
            </a:r>
            <a:r>
              <a:rPr lang="vi-VN" spc="-2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được</a:t>
            </a:r>
            <a:r>
              <a:rPr lang="vi-VN" spc="-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chia</a:t>
            </a:r>
            <a:r>
              <a:rPr lang="vi-VN" spc="-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cho</a:t>
            </a:r>
            <a:r>
              <a:rPr lang="vi-VN" spc="-2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cho</a:t>
            </a:r>
            <a:r>
              <a:rPr lang="vi-VN" spc="-2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số</a:t>
            </a:r>
            <a:r>
              <a:rPr lang="vi-VN" spc="9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lượng </a:t>
            </a:r>
            <a:r>
              <a:rPr lang="vi-VN" spc="70" dirty="0">
                <a:solidFill>
                  <a:srgbClr val="006FC0"/>
                </a:solidFill>
                <a:latin typeface="Times New Roman" panose="02020603050405020304" pitchFamily="18" charset="0"/>
                <a:cs typeface="Times New Roman" panose="02020603050405020304" pitchFamily="18" charset="0"/>
              </a:rPr>
              <a:t>các</a:t>
            </a:r>
            <a:r>
              <a:rPr lang="vi-VN" spc="-1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câu</a:t>
            </a:r>
            <a:r>
              <a:rPr lang="vi-VN" spc="-20" dirty="0">
                <a:solidFill>
                  <a:srgbClr val="006FC0"/>
                </a:solidFill>
                <a:latin typeface="Times New Roman" panose="02020603050405020304" pitchFamily="18" charset="0"/>
                <a:cs typeface="Times New Roman" panose="02020603050405020304" pitchFamily="18" charset="0"/>
              </a:rPr>
              <a:t> hỏi</a:t>
            </a:r>
            <a:r>
              <a:rPr lang="vi-VN" spc="-3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được</a:t>
            </a:r>
            <a:r>
              <a:rPr lang="vi-VN" spc="-25" dirty="0">
                <a:solidFill>
                  <a:srgbClr val="006FC0"/>
                </a:solidFill>
                <a:latin typeface="Times New Roman" panose="02020603050405020304" pitchFamily="18" charset="0"/>
                <a:cs typeface="Times New Roman" panose="02020603050405020304" pitchFamily="18" charset="0"/>
              </a:rPr>
              <a:t> </a:t>
            </a:r>
            <a:r>
              <a:rPr lang="vi-VN" spc="-10" dirty="0">
                <a:solidFill>
                  <a:srgbClr val="006FC0"/>
                </a:solidFill>
                <a:latin typeface="Times New Roman" panose="02020603050405020304" pitchFamily="18" charset="0"/>
                <a:cs typeface="Times New Roman" panose="02020603050405020304" pitchFamily="18" charset="0"/>
              </a:rPr>
              <a:t>điền:</a:t>
            </a:r>
            <a:endParaRPr lang="vi-VN" dirty="0">
              <a:latin typeface="Times New Roman" panose="02020603050405020304" pitchFamily="18" charset="0"/>
              <a:cs typeface="Times New Roman" panose="02020603050405020304" pitchFamily="18" charset="0"/>
            </a:endParaRPr>
          </a:p>
          <a:p>
            <a:pPr marL="230504">
              <a:lnSpc>
                <a:spcPct val="100000"/>
              </a:lnSpc>
            </a:pPr>
            <a:r>
              <a:rPr lang="vi-VN" spc="-10" dirty="0">
                <a:solidFill>
                  <a:srgbClr val="006FC0"/>
                </a:solidFill>
                <a:latin typeface="Times New Roman" panose="02020603050405020304" pitchFamily="18" charset="0"/>
                <a:cs typeface="Times New Roman" panose="02020603050405020304" pitchFamily="18" charset="0"/>
              </a:rPr>
              <a:t> </a:t>
            </a:r>
          </a:p>
          <a:p>
            <a:pPr marL="230504">
              <a:lnSpc>
                <a:spcPct val="100000"/>
              </a:lnSpc>
            </a:pPr>
            <a:r>
              <a:rPr lang="vi-VN" spc="-10" dirty="0">
                <a:solidFill>
                  <a:srgbClr val="006FC0"/>
                </a:solidFill>
                <a:latin typeface="Times New Roman" panose="02020603050405020304" pitchFamily="18" charset="0"/>
                <a:cs typeface="Times New Roman" panose="02020603050405020304" pitchFamily="18" charset="0"/>
              </a:rPr>
              <a:t>           45</a:t>
            </a:r>
            <a:r>
              <a:rPr lang="vi-VN" spc="-13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(tổng</a:t>
            </a:r>
            <a:r>
              <a:rPr lang="vi-VN" spc="-114"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điểm</a:t>
            </a:r>
            <a:r>
              <a:rPr lang="vi-VN" spc="-100" dirty="0">
                <a:solidFill>
                  <a:srgbClr val="006FC0"/>
                </a:solidFill>
                <a:latin typeface="Times New Roman" panose="02020603050405020304" pitchFamily="18" charset="0"/>
                <a:cs typeface="Times New Roman" panose="02020603050405020304" pitchFamily="18" charset="0"/>
              </a:rPr>
              <a:t> </a:t>
            </a:r>
            <a:r>
              <a:rPr lang="vi-VN" spc="-475" dirty="0">
                <a:solidFill>
                  <a:srgbClr val="006FC0"/>
                </a:solidFill>
                <a:latin typeface="Times New Roman" panose="02020603050405020304" pitchFamily="18" charset="0"/>
                <a:cs typeface="Times New Roman" panose="02020603050405020304" pitchFamily="18" charset="0"/>
              </a:rPr>
              <a:t>1</a:t>
            </a:r>
            <a:r>
              <a:rPr lang="vi-VN" spc="-120" dirty="0">
                <a:solidFill>
                  <a:srgbClr val="006FC0"/>
                </a:solidFill>
                <a:latin typeface="Times New Roman" panose="02020603050405020304" pitchFamily="18" charset="0"/>
                <a:cs typeface="Times New Roman" panose="02020603050405020304" pitchFamily="18" charset="0"/>
              </a:rPr>
              <a:t> </a:t>
            </a:r>
            <a:r>
              <a:rPr lang="vi-VN" spc="-20" dirty="0">
                <a:solidFill>
                  <a:srgbClr val="006FC0"/>
                </a:solidFill>
                <a:latin typeface="Times New Roman" panose="02020603050405020304" pitchFamily="18" charset="0"/>
                <a:cs typeface="Times New Roman" panose="02020603050405020304" pitchFamily="18" charset="0"/>
              </a:rPr>
              <a:t>lĩnh</a:t>
            </a:r>
            <a:r>
              <a:rPr lang="vi-VN" spc="-9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vực)</a:t>
            </a:r>
            <a:r>
              <a:rPr lang="vi-VN" spc="-13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a:t>
            </a:r>
            <a:r>
              <a:rPr lang="vi-VN" spc="45" dirty="0">
                <a:solidFill>
                  <a:srgbClr val="006FC0"/>
                </a:solidFill>
                <a:latin typeface="Times New Roman" panose="02020603050405020304" pitchFamily="18" charset="0"/>
                <a:cs typeface="Times New Roman" panose="02020603050405020304" pitchFamily="18" charset="0"/>
              </a:rPr>
              <a:t> </a:t>
            </a:r>
            <a:r>
              <a:rPr lang="vi-VN" spc="-10" dirty="0">
                <a:solidFill>
                  <a:srgbClr val="006FC0"/>
                </a:solidFill>
                <a:latin typeface="Times New Roman" panose="02020603050405020304" pitchFamily="18" charset="0"/>
                <a:cs typeface="Times New Roman" panose="02020603050405020304" pitchFamily="18" charset="0"/>
              </a:rPr>
              <a:t>5</a:t>
            </a:r>
            <a:r>
              <a:rPr lang="vi-VN" spc="-105" dirty="0">
                <a:solidFill>
                  <a:srgbClr val="006FC0"/>
                </a:solidFill>
                <a:latin typeface="Times New Roman" panose="02020603050405020304" pitchFamily="18" charset="0"/>
                <a:cs typeface="Times New Roman" panose="02020603050405020304" pitchFamily="18" charset="0"/>
              </a:rPr>
              <a:t> </a:t>
            </a:r>
            <a:r>
              <a:rPr lang="vi-VN" spc="60" dirty="0">
                <a:solidFill>
                  <a:srgbClr val="006FC0"/>
                </a:solidFill>
                <a:latin typeface="Times New Roman" panose="02020603050405020304" pitchFamily="18" charset="0"/>
                <a:cs typeface="Times New Roman" panose="02020603050405020304" pitchFamily="18" charset="0"/>
              </a:rPr>
              <a:t>(câu</a:t>
            </a:r>
            <a:r>
              <a:rPr lang="vi-VN" spc="-130" dirty="0">
                <a:solidFill>
                  <a:srgbClr val="006FC0"/>
                </a:solidFill>
                <a:latin typeface="Times New Roman" panose="02020603050405020304" pitchFamily="18" charset="0"/>
                <a:cs typeface="Times New Roman" panose="02020603050405020304" pitchFamily="18" charset="0"/>
              </a:rPr>
              <a:t> </a:t>
            </a:r>
            <a:r>
              <a:rPr lang="vi-VN" spc="-20" dirty="0">
                <a:solidFill>
                  <a:srgbClr val="006FC0"/>
                </a:solidFill>
                <a:latin typeface="Times New Roman" panose="02020603050405020304" pitchFamily="18" charset="0"/>
                <a:cs typeface="Times New Roman" panose="02020603050405020304" pitchFamily="18" charset="0"/>
              </a:rPr>
              <a:t>hỏi)</a:t>
            </a:r>
            <a:r>
              <a:rPr lang="vi-VN" spc="-100" dirty="0">
                <a:solidFill>
                  <a:srgbClr val="006FC0"/>
                </a:solidFill>
                <a:latin typeface="Times New Roman" panose="02020603050405020304" pitchFamily="18" charset="0"/>
                <a:cs typeface="Times New Roman" panose="02020603050405020304" pitchFamily="18" charset="0"/>
              </a:rPr>
              <a:t> </a:t>
            </a:r>
            <a:r>
              <a:rPr lang="vi-VN" spc="-150" dirty="0">
                <a:solidFill>
                  <a:srgbClr val="006FC0"/>
                </a:solidFill>
                <a:latin typeface="Times New Roman" panose="02020603050405020304" pitchFamily="18" charset="0"/>
                <a:cs typeface="Times New Roman" panose="02020603050405020304" pitchFamily="18" charset="0"/>
              </a:rPr>
              <a:t>=</a:t>
            </a:r>
            <a:r>
              <a:rPr lang="vi-VN" spc="-110" dirty="0">
                <a:solidFill>
                  <a:srgbClr val="006FC0"/>
                </a:solidFill>
                <a:latin typeface="Times New Roman" panose="02020603050405020304" pitchFamily="18" charset="0"/>
                <a:cs typeface="Times New Roman" panose="02020603050405020304" pitchFamily="18" charset="0"/>
              </a:rPr>
              <a:t> </a:t>
            </a:r>
            <a:r>
              <a:rPr lang="vi-VN" u="sng" spc="-10" dirty="0">
                <a:solidFill>
                  <a:srgbClr val="006FC0"/>
                </a:solidFill>
                <a:uFill>
                  <a:solidFill>
                    <a:srgbClr val="006FC0"/>
                  </a:solidFill>
                </a:uFill>
                <a:latin typeface="Times New Roman" panose="02020603050405020304" pitchFamily="18" charset="0"/>
                <a:cs typeface="Times New Roman" panose="02020603050405020304" pitchFamily="18" charset="0"/>
              </a:rPr>
              <a:t>9</a:t>
            </a:r>
            <a:r>
              <a:rPr lang="vi-VN" u="sng" spc="-110" dirty="0">
                <a:solidFill>
                  <a:srgbClr val="006FC0"/>
                </a:solidFill>
                <a:uFill>
                  <a:solidFill>
                    <a:srgbClr val="006FC0"/>
                  </a:solidFill>
                </a:uFill>
                <a:latin typeface="Times New Roman" panose="02020603050405020304" pitchFamily="18" charset="0"/>
                <a:cs typeface="Times New Roman" panose="02020603050405020304" pitchFamily="18" charset="0"/>
              </a:rPr>
              <a:t> </a:t>
            </a:r>
            <a:r>
              <a:rPr lang="vi-VN" u="sng" spc="-10" dirty="0">
                <a:solidFill>
                  <a:srgbClr val="006FC0"/>
                </a:solidFill>
                <a:uFill>
                  <a:solidFill>
                    <a:srgbClr val="006FC0"/>
                  </a:solidFill>
                </a:uFill>
                <a:latin typeface="Times New Roman" panose="02020603050405020304" pitchFamily="18" charset="0"/>
                <a:cs typeface="Times New Roman" panose="02020603050405020304" pitchFamily="18" charset="0"/>
              </a:rPr>
              <a:t>điểm</a:t>
            </a:r>
            <a:r>
              <a:rPr lang="vi-VN" spc="-10" dirty="0">
                <a:solidFill>
                  <a:srgbClr val="006FC0"/>
                </a:solidFill>
                <a:latin typeface="Times New Roman" panose="02020603050405020304" pitchFamily="18" charset="0"/>
                <a:cs typeface="Times New Roman" panose="02020603050405020304" pitchFamily="18" charset="0"/>
              </a:rPr>
              <a:t>.</a:t>
            </a:r>
          </a:p>
          <a:p>
            <a:pPr marL="329565">
              <a:lnSpc>
                <a:spcPct val="100000"/>
              </a:lnSpc>
            </a:pPr>
            <a:endParaRPr lang="vi-VN" dirty="0">
              <a:latin typeface="Times New Roman" panose="02020603050405020304" pitchFamily="18" charset="0"/>
              <a:cs typeface="Times New Roman" panose="02020603050405020304" pitchFamily="18" charset="0"/>
            </a:endParaRPr>
          </a:p>
          <a:p>
            <a:pPr marL="12700">
              <a:spcBef>
                <a:spcPts val="95"/>
              </a:spcBef>
            </a:pPr>
            <a:r>
              <a:rPr lang="vi-VN" dirty="0">
                <a:solidFill>
                  <a:srgbClr val="006FC0"/>
                </a:solidFill>
                <a:latin typeface="Times New Roman" panose="02020603050405020304" pitchFamily="18" charset="0"/>
                <a:cs typeface="Times New Roman" panose="02020603050405020304" pitchFamily="18" charset="0"/>
              </a:rPr>
              <a:t>      2. Cộng</a:t>
            </a:r>
            <a:r>
              <a:rPr lang="vi-VN" spc="-4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số</a:t>
            </a:r>
            <a:r>
              <a:rPr lang="vi-VN" spc="8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điểm</a:t>
            </a:r>
            <a:r>
              <a:rPr lang="vi-VN" spc="-25" dirty="0">
                <a:solidFill>
                  <a:srgbClr val="006FC0"/>
                </a:solidFill>
                <a:latin typeface="Times New Roman" panose="02020603050405020304" pitchFamily="18" charset="0"/>
                <a:cs typeface="Times New Roman" panose="02020603050405020304" pitchFamily="18" charset="0"/>
              </a:rPr>
              <a:t> </a:t>
            </a:r>
            <a:r>
              <a:rPr lang="vi-VN" spc="-20" dirty="0">
                <a:solidFill>
                  <a:srgbClr val="006FC0"/>
                </a:solidFill>
                <a:latin typeface="Times New Roman" panose="02020603050405020304" pitchFamily="18" charset="0"/>
                <a:cs typeface="Times New Roman" panose="02020603050405020304" pitchFamily="18" charset="0"/>
              </a:rPr>
              <a:t>trung</a:t>
            </a:r>
            <a:r>
              <a:rPr lang="vi-VN" spc="-40" dirty="0">
                <a:solidFill>
                  <a:srgbClr val="006FC0"/>
                </a:solidFill>
                <a:latin typeface="Times New Roman" panose="02020603050405020304" pitchFamily="18" charset="0"/>
                <a:cs typeface="Times New Roman" panose="02020603050405020304" pitchFamily="18" charset="0"/>
              </a:rPr>
              <a:t> </a:t>
            </a:r>
            <a:r>
              <a:rPr lang="vi-VN" spc="-10" dirty="0">
                <a:solidFill>
                  <a:srgbClr val="006FC0"/>
                </a:solidFill>
                <a:latin typeface="Times New Roman" panose="02020603050405020304" pitchFamily="18" charset="0"/>
                <a:cs typeface="Times New Roman" panose="02020603050405020304" pitchFamily="18" charset="0"/>
              </a:rPr>
              <a:t>bình</a:t>
            </a:r>
            <a:r>
              <a:rPr lang="vi-VN" spc="-4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này</a:t>
            </a:r>
            <a:r>
              <a:rPr lang="vi-VN" spc="-4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cho</a:t>
            </a:r>
            <a:r>
              <a:rPr lang="vi-VN" spc="-25" dirty="0">
                <a:solidFill>
                  <a:srgbClr val="006FC0"/>
                </a:solidFill>
                <a:latin typeface="Times New Roman" panose="02020603050405020304" pitchFamily="18" charset="0"/>
                <a:cs typeface="Times New Roman" panose="02020603050405020304" pitchFamily="18" charset="0"/>
              </a:rPr>
              <a:t> </a:t>
            </a:r>
            <a:r>
              <a:rPr lang="vi-VN" spc="-10" dirty="0">
                <a:solidFill>
                  <a:srgbClr val="006FC0"/>
                </a:solidFill>
                <a:latin typeface="Times New Roman" panose="02020603050405020304" pitchFamily="18" charset="0"/>
                <a:cs typeface="Times New Roman" panose="02020603050405020304" pitchFamily="18" charset="0"/>
              </a:rPr>
              <a:t>tổng</a:t>
            </a:r>
            <a:r>
              <a:rPr lang="vi-VN" spc="-5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số</a:t>
            </a:r>
            <a:r>
              <a:rPr lang="vi-VN" spc="8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điểm</a:t>
            </a:r>
            <a:r>
              <a:rPr lang="vi-VN" spc="-25" dirty="0">
                <a:solidFill>
                  <a:srgbClr val="006FC0"/>
                </a:solidFill>
                <a:latin typeface="Times New Roman" panose="02020603050405020304" pitchFamily="18" charset="0"/>
                <a:cs typeface="Times New Roman" panose="02020603050405020304" pitchFamily="18" charset="0"/>
              </a:rPr>
              <a:t> </a:t>
            </a:r>
            <a:r>
              <a:rPr lang="vi-VN" spc="-10" dirty="0">
                <a:solidFill>
                  <a:srgbClr val="006FC0"/>
                </a:solidFill>
                <a:latin typeface="Times New Roman" panose="02020603050405020304" pitchFamily="18" charset="0"/>
                <a:cs typeface="Times New Roman" panose="02020603050405020304" pitchFamily="18" charset="0"/>
              </a:rPr>
              <a:t>đạt</a:t>
            </a:r>
            <a:r>
              <a:rPr lang="vi-VN" spc="-6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được</a:t>
            </a:r>
            <a:r>
              <a:rPr lang="vi-VN" spc="-4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của</a:t>
            </a:r>
            <a:r>
              <a:rPr lang="vi-VN" spc="-40" dirty="0">
                <a:solidFill>
                  <a:srgbClr val="006FC0"/>
                </a:solidFill>
                <a:latin typeface="Times New Roman" panose="02020603050405020304" pitchFamily="18" charset="0"/>
                <a:cs typeface="Times New Roman" panose="02020603050405020304" pitchFamily="18" charset="0"/>
              </a:rPr>
              <a:t> </a:t>
            </a:r>
            <a:r>
              <a:rPr lang="vi-VN" spc="-25" dirty="0">
                <a:solidFill>
                  <a:srgbClr val="006FC0"/>
                </a:solidFill>
                <a:latin typeface="Times New Roman" panose="02020603050405020304" pitchFamily="18" charset="0"/>
                <a:cs typeface="Times New Roman" panose="02020603050405020304" pitchFamily="18" charset="0"/>
              </a:rPr>
              <a:t>lĩnh</a:t>
            </a:r>
            <a:r>
              <a:rPr lang="vi-VN" spc="-3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vực</a:t>
            </a:r>
            <a:r>
              <a:rPr lang="vi-VN" spc="-4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đó</a:t>
            </a:r>
            <a:r>
              <a:rPr lang="vi-VN" spc="-50" dirty="0">
                <a:solidFill>
                  <a:srgbClr val="006FC0"/>
                </a:solidFill>
                <a:latin typeface="Times New Roman" panose="02020603050405020304" pitchFamily="18" charset="0"/>
                <a:cs typeface="Times New Roman" panose="02020603050405020304" pitchFamily="18" charset="0"/>
              </a:rPr>
              <a:t> </a:t>
            </a:r>
            <a:r>
              <a:rPr lang="vi-VN" spc="-30" dirty="0">
                <a:solidFill>
                  <a:srgbClr val="006FC0"/>
                </a:solidFill>
                <a:latin typeface="Times New Roman" panose="02020603050405020304" pitchFamily="18" charset="0"/>
                <a:cs typeface="Times New Roman" panose="02020603050405020304" pitchFamily="18" charset="0"/>
              </a:rPr>
              <a:t>thì</a:t>
            </a:r>
            <a:r>
              <a:rPr lang="vi-VN" spc="-4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ra</a:t>
            </a:r>
            <a:r>
              <a:rPr lang="vi-VN" spc="-35" dirty="0">
                <a:solidFill>
                  <a:srgbClr val="006FC0"/>
                </a:solidFill>
                <a:latin typeface="Times New Roman" panose="02020603050405020304" pitchFamily="18" charset="0"/>
                <a:cs typeface="Times New Roman" panose="02020603050405020304" pitchFamily="18" charset="0"/>
              </a:rPr>
              <a:t> </a:t>
            </a:r>
            <a:r>
              <a:rPr lang="vi-VN" spc="-20" dirty="0">
                <a:solidFill>
                  <a:srgbClr val="006FC0"/>
                </a:solidFill>
                <a:latin typeface="Times New Roman" panose="02020603050405020304" pitchFamily="18" charset="0"/>
                <a:cs typeface="Times New Roman" panose="02020603050405020304" pitchFamily="18" charset="0"/>
              </a:rPr>
              <a:t>tổng  </a:t>
            </a:r>
            <a:r>
              <a:rPr lang="vi-VN" dirty="0">
                <a:solidFill>
                  <a:srgbClr val="006FC0"/>
                </a:solidFill>
                <a:latin typeface="Times New Roman" panose="02020603050405020304" pitchFamily="18" charset="0"/>
                <a:cs typeface="Times New Roman" panose="02020603050405020304" pitchFamily="18" charset="0"/>
              </a:rPr>
              <a:t>điểm</a:t>
            </a:r>
            <a:r>
              <a:rPr lang="vi-VN" spc="-1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mới</a:t>
            </a:r>
            <a:r>
              <a:rPr lang="vi-VN" spc="-3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của</a:t>
            </a:r>
            <a:r>
              <a:rPr lang="vi-VN" spc="-25" dirty="0">
                <a:solidFill>
                  <a:srgbClr val="006FC0"/>
                </a:solidFill>
                <a:latin typeface="Times New Roman" panose="02020603050405020304" pitchFamily="18" charset="0"/>
                <a:cs typeface="Times New Roman" panose="02020603050405020304" pitchFamily="18" charset="0"/>
              </a:rPr>
              <a:t> lĩnh</a:t>
            </a:r>
            <a:r>
              <a:rPr lang="vi-VN" spc="-1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vực</a:t>
            </a:r>
            <a:r>
              <a:rPr lang="vi-VN" spc="-2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có</a:t>
            </a:r>
            <a:r>
              <a:rPr lang="vi-VN" spc="-2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câu</a:t>
            </a:r>
            <a:r>
              <a:rPr lang="vi-VN" spc="-20" dirty="0">
                <a:solidFill>
                  <a:srgbClr val="006FC0"/>
                </a:solidFill>
                <a:latin typeface="Times New Roman" panose="02020603050405020304" pitchFamily="18" charset="0"/>
                <a:cs typeface="Times New Roman" panose="02020603050405020304" pitchFamily="18" charset="0"/>
              </a:rPr>
              <a:t> hỏi</a:t>
            </a:r>
            <a:r>
              <a:rPr lang="vi-VN" spc="-3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bị</a:t>
            </a:r>
            <a:r>
              <a:rPr lang="vi-VN" spc="10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bỏ</a:t>
            </a:r>
            <a:r>
              <a:rPr lang="vi-VN" spc="95" dirty="0">
                <a:solidFill>
                  <a:srgbClr val="006FC0"/>
                </a:solidFill>
                <a:latin typeface="Times New Roman" panose="02020603050405020304" pitchFamily="18" charset="0"/>
                <a:cs typeface="Times New Roman" panose="02020603050405020304" pitchFamily="18" charset="0"/>
              </a:rPr>
              <a:t> </a:t>
            </a:r>
            <a:r>
              <a:rPr lang="vi-VN" spc="-10" dirty="0">
                <a:solidFill>
                  <a:srgbClr val="006FC0"/>
                </a:solidFill>
                <a:latin typeface="Times New Roman" panose="02020603050405020304" pitchFamily="18" charset="0"/>
                <a:cs typeface="Times New Roman" panose="02020603050405020304" pitchFamily="18" charset="0"/>
              </a:rPr>
              <a:t>trống.</a:t>
            </a:r>
            <a:endParaRPr lang="vi-VN" dirty="0">
              <a:latin typeface="Times New Roman" panose="02020603050405020304" pitchFamily="18" charset="0"/>
              <a:cs typeface="Times New Roman" panose="02020603050405020304" pitchFamily="18" charset="0"/>
            </a:endParaRPr>
          </a:p>
          <a:p>
            <a:pPr>
              <a:spcBef>
                <a:spcPts val="10"/>
              </a:spcBef>
            </a:pPr>
            <a:endParaRPr lang="vi-VN" dirty="0">
              <a:latin typeface="Times New Roman" panose="02020603050405020304" pitchFamily="18" charset="0"/>
              <a:cs typeface="Times New Roman" panose="02020603050405020304" pitchFamily="18" charset="0"/>
            </a:endParaRPr>
          </a:p>
          <a:p>
            <a:pPr marL="52705" algn="l"/>
            <a:r>
              <a:rPr lang="vi-VN" spc="-10" dirty="0">
                <a:solidFill>
                  <a:srgbClr val="006FC0"/>
                </a:solidFill>
                <a:latin typeface="Times New Roman" panose="02020603050405020304" pitchFamily="18" charset="0"/>
                <a:cs typeface="Times New Roman" panose="02020603050405020304" pitchFamily="18" charset="0"/>
              </a:rPr>
              <a:t>               45</a:t>
            </a:r>
            <a:r>
              <a:rPr lang="vi-VN" spc="-150" dirty="0">
                <a:solidFill>
                  <a:srgbClr val="006FC0"/>
                </a:solidFill>
                <a:latin typeface="Times New Roman" panose="02020603050405020304" pitchFamily="18" charset="0"/>
                <a:cs typeface="Times New Roman" panose="02020603050405020304" pitchFamily="18" charset="0"/>
              </a:rPr>
              <a:t> </a:t>
            </a:r>
            <a:r>
              <a:rPr lang="vi-VN" spc="-215" dirty="0">
                <a:solidFill>
                  <a:srgbClr val="006FC0"/>
                </a:solidFill>
                <a:latin typeface="Times New Roman" panose="02020603050405020304" pitchFamily="18" charset="0"/>
                <a:cs typeface="Times New Roman" panose="02020603050405020304" pitchFamily="18" charset="0"/>
              </a:rPr>
              <a:t>+</a:t>
            </a:r>
            <a:r>
              <a:rPr lang="vi-VN" spc="-13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9</a:t>
            </a:r>
            <a:r>
              <a:rPr lang="vi-VN" spc="27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a:t>
            </a:r>
            <a:r>
              <a:rPr lang="vi-VN" spc="275"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điểm</a:t>
            </a:r>
            <a:r>
              <a:rPr lang="vi-VN" spc="-11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mới</a:t>
            </a:r>
            <a:r>
              <a:rPr lang="vi-VN" spc="-130" dirty="0">
                <a:solidFill>
                  <a:srgbClr val="006FC0"/>
                </a:solidFill>
                <a:latin typeface="Times New Roman" panose="02020603050405020304" pitchFamily="18" charset="0"/>
                <a:cs typeface="Times New Roman" panose="02020603050405020304" pitchFamily="18" charset="0"/>
              </a:rPr>
              <a:t> </a:t>
            </a:r>
            <a:r>
              <a:rPr lang="vi-VN" dirty="0">
                <a:solidFill>
                  <a:srgbClr val="006FC0"/>
                </a:solidFill>
                <a:latin typeface="Times New Roman" panose="02020603050405020304" pitchFamily="18" charset="0"/>
                <a:cs typeface="Times New Roman" panose="02020603050405020304" pitchFamily="18" charset="0"/>
              </a:rPr>
              <a:t>là</a:t>
            </a:r>
            <a:r>
              <a:rPr lang="vi-VN" spc="-125" dirty="0">
                <a:solidFill>
                  <a:srgbClr val="006FC0"/>
                </a:solidFill>
                <a:latin typeface="Times New Roman" panose="02020603050405020304" pitchFamily="18" charset="0"/>
                <a:cs typeface="Times New Roman" panose="02020603050405020304" pitchFamily="18" charset="0"/>
              </a:rPr>
              <a:t> </a:t>
            </a:r>
            <a:r>
              <a:rPr lang="vi-VN" u="sng" spc="-10" dirty="0">
                <a:solidFill>
                  <a:srgbClr val="006FC0"/>
                </a:solidFill>
                <a:uFill>
                  <a:solidFill>
                    <a:srgbClr val="006FC0"/>
                  </a:solidFill>
                </a:uFill>
                <a:latin typeface="Times New Roman" panose="02020603050405020304" pitchFamily="18" charset="0"/>
                <a:cs typeface="Times New Roman" panose="02020603050405020304" pitchFamily="18" charset="0"/>
              </a:rPr>
              <a:t>54</a:t>
            </a:r>
            <a:r>
              <a:rPr lang="vi-VN" u="sng" spc="-140" dirty="0">
                <a:solidFill>
                  <a:srgbClr val="006FC0"/>
                </a:solidFill>
                <a:uFill>
                  <a:solidFill>
                    <a:srgbClr val="006FC0"/>
                  </a:solidFill>
                </a:uFill>
                <a:latin typeface="Times New Roman" panose="02020603050405020304" pitchFamily="18" charset="0"/>
                <a:cs typeface="Times New Roman" panose="02020603050405020304" pitchFamily="18" charset="0"/>
              </a:rPr>
              <a:t> </a:t>
            </a:r>
            <a:r>
              <a:rPr lang="vi-VN" u="sng" spc="-20" dirty="0">
                <a:solidFill>
                  <a:srgbClr val="006FC0"/>
                </a:solidFill>
                <a:uFill>
                  <a:solidFill>
                    <a:srgbClr val="006FC0"/>
                  </a:solidFill>
                </a:uFill>
                <a:latin typeface="Times New Roman" panose="02020603050405020304" pitchFamily="18" charset="0"/>
                <a:cs typeface="Times New Roman" panose="02020603050405020304" pitchFamily="18" charset="0"/>
              </a:rPr>
              <a:t>điểm</a:t>
            </a:r>
            <a:endParaRPr lang="vi-VN" dirty="0">
              <a:latin typeface="Times New Roman" panose="02020603050405020304" pitchFamily="18" charset="0"/>
              <a:cs typeface="Times New Roman" panose="02020603050405020304" pitchFamily="18" charset="0"/>
            </a:endParaRPr>
          </a:p>
          <a:p>
            <a:pPr marL="230504">
              <a:lnSpc>
                <a:spcPct val="100000"/>
              </a:lnSpc>
            </a:pPr>
            <a:endParaRPr sz="16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61" descr="A cartoon of a rabbit and a dragonfly&#10;&#10;Description automatically generated with medium confidence">
            <a:extLst>
              <a:ext uri="{FF2B5EF4-FFF2-40B4-BE49-F238E27FC236}">
                <a16:creationId xmlns:a16="http://schemas.microsoft.com/office/drawing/2014/main" id="{FB9EB18D-B0D9-35E8-D2E5-162E2B7EE1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2" name="object 2"/>
          <p:cNvSpPr/>
          <p:nvPr/>
        </p:nvSpPr>
        <p:spPr>
          <a:xfrm>
            <a:off x="4963165" y="4812474"/>
            <a:ext cx="399415" cy="331470"/>
          </a:xfrm>
          <a:custGeom>
            <a:avLst/>
            <a:gdLst/>
            <a:ahLst/>
            <a:cxnLst/>
            <a:rect l="l" t="t" r="r" b="b"/>
            <a:pathLst>
              <a:path w="399414" h="331470">
                <a:moveTo>
                  <a:pt x="399028" y="0"/>
                </a:moveTo>
                <a:lnTo>
                  <a:pt x="251200" y="0"/>
                </a:lnTo>
                <a:lnTo>
                  <a:pt x="0" y="331025"/>
                </a:lnTo>
                <a:lnTo>
                  <a:pt x="147828" y="331025"/>
                </a:lnTo>
                <a:lnTo>
                  <a:pt x="399028" y="0"/>
                </a:lnTo>
                <a:close/>
              </a:path>
            </a:pathLst>
          </a:custGeom>
          <a:solidFill>
            <a:srgbClr val="E6E8E8"/>
          </a:solidFill>
        </p:spPr>
        <p:txBody>
          <a:bodyPr wrap="square" lIns="0" tIns="0" rIns="0" bIns="0" rtlCol="0"/>
          <a:lstStyle/>
          <a:p>
            <a:endParaRPr/>
          </a:p>
        </p:txBody>
      </p:sp>
      <p:sp>
        <p:nvSpPr>
          <p:cNvPr id="60" name="object 60"/>
          <p:cNvSpPr txBox="1"/>
          <p:nvPr/>
        </p:nvSpPr>
        <p:spPr>
          <a:xfrm>
            <a:off x="914400" y="971550"/>
            <a:ext cx="7475219" cy="3031920"/>
          </a:xfrm>
          <a:prstGeom prst="rect">
            <a:avLst/>
          </a:prstGeom>
        </p:spPr>
        <p:txBody>
          <a:bodyPr vert="horz" wrap="square" lIns="0" tIns="10160" rIns="0" bIns="0" rtlCol="0">
            <a:spAutoFit/>
          </a:bodyPr>
          <a:lstStyle/>
          <a:p>
            <a:pPr marL="12700" marR="5080" indent="492125" algn="just">
              <a:lnSpc>
                <a:spcPct val="100600"/>
              </a:lnSpc>
              <a:spcBef>
                <a:spcPts val="80"/>
              </a:spcBef>
            </a:pPr>
            <a:r>
              <a:rPr sz="2800" dirty="0">
                <a:solidFill>
                  <a:srgbClr val="006FC0"/>
                </a:solidFill>
                <a:latin typeface="Times New Roman"/>
                <a:cs typeface="Times New Roman"/>
              </a:rPr>
              <a:t>Cùng</a:t>
            </a:r>
            <a:r>
              <a:rPr sz="2800" spc="20" dirty="0">
                <a:solidFill>
                  <a:srgbClr val="006FC0"/>
                </a:solidFill>
                <a:latin typeface="Times New Roman"/>
                <a:cs typeface="Times New Roman"/>
              </a:rPr>
              <a:t> </a:t>
            </a:r>
            <a:r>
              <a:rPr sz="2800" dirty="0">
                <a:solidFill>
                  <a:srgbClr val="006FC0"/>
                </a:solidFill>
                <a:latin typeface="Times New Roman"/>
                <a:cs typeface="Times New Roman"/>
              </a:rPr>
              <a:t>với</a:t>
            </a:r>
            <a:r>
              <a:rPr sz="2800" spc="40" dirty="0">
                <a:solidFill>
                  <a:srgbClr val="006FC0"/>
                </a:solidFill>
                <a:latin typeface="Times New Roman"/>
                <a:cs typeface="Times New Roman"/>
              </a:rPr>
              <a:t> </a:t>
            </a:r>
            <a:r>
              <a:rPr sz="2800" dirty="0">
                <a:solidFill>
                  <a:srgbClr val="006FC0"/>
                </a:solidFill>
                <a:latin typeface="Times New Roman"/>
                <a:cs typeface="Times New Roman"/>
              </a:rPr>
              <a:t>gia</a:t>
            </a:r>
            <a:r>
              <a:rPr sz="2800" spc="25" dirty="0">
                <a:solidFill>
                  <a:srgbClr val="006FC0"/>
                </a:solidFill>
                <a:latin typeface="Times New Roman"/>
                <a:cs typeface="Times New Roman"/>
              </a:rPr>
              <a:t> </a:t>
            </a:r>
            <a:r>
              <a:rPr sz="2800" dirty="0">
                <a:solidFill>
                  <a:srgbClr val="006FC0"/>
                </a:solidFill>
                <a:latin typeface="Times New Roman"/>
                <a:cs typeface="Times New Roman"/>
              </a:rPr>
              <a:t>đình,</a:t>
            </a:r>
            <a:r>
              <a:rPr sz="2800" spc="20" dirty="0">
                <a:solidFill>
                  <a:srgbClr val="006FC0"/>
                </a:solidFill>
                <a:latin typeface="Times New Roman"/>
                <a:cs typeface="Times New Roman"/>
              </a:rPr>
              <a:t> </a:t>
            </a:r>
            <a:r>
              <a:rPr sz="2800" dirty="0">
                <a:solidFill>
                  <a:srgbClr val="006FC0"/>
                </a:solidFill>
                <a:latin typeface="Times New Roman"/>
                <a:cs typeface="Times New Roman"/>
              </a:rPr>
              <a:t>trường</a:t>
            </a:r>
            <a:r>
              <a:rPr sz="2800" spc="25" dirty="0">
                <a:solidFill>
                  <a:srgbClr val="006FC0"/>
                </a:solidFill>
                <a:latin typeface="Times New Roman"/>
                <a:cs typeface="Times New Roman"/>
              </a:rPr>
              <a:t> </a:t>
            </a:r>
            <a:r>
              <a:rPr sz="2800" dirty="0">
                <a:solidFill>
                  <a:srgbClr val="006FC0"/>
                </a:solidFill>
                <a:latin typeface="Times New Roman"/>
                <a:cs typeface="Times New Roman"/>
              </a:rPr>
              <a:t>mầm</a:t>
            </a:r>
            <a:r>
              <a:rPr sz="2800" spc="15" dirty="0">
                <a:solidFill>
                  <a:srgbClr val="006FC0"/>
                </a:solidFill>
                <a:latin typeface="Times New Roman"/>
                <a:cs typeface="Times New Roman"/>
              </a:rPr>
              <a:t> </a:t>
            </a:r>
            <a:r>
              <a:rPr sz="2800" dirty="0">
                <a:solidFill>
                  <a:srgbClr val="006FC0"/>
                </a:solidFill>
                <a:latin typeface="Times New Roman"/>
                <a:cs typeface="Times New Roman"/>
              </a:rPr>
              <a:t>non</a:t>
            </a:r>
            <a:r>
              <a:rPr sz="2800" spc="30" dirty="0">
                <a:solidFill>
                  <a:srgbClr val="006FC0"/>
                </a:solidFill>
                <a:latin typeface="Times New Roman"/>
                <a:cs typeface="Times New Roman"/>
              </a:rPr>
              <a:t> </a:t>
            </a:r>
            <a:r>
              <a:rPr sz="2800" dirty="0">
                <a:solidFill>
                  <a:srgbClr val="006FC0"/>
                </a:solidFill>
                <a:latin typeface="Times New Roman"/>
                <a:cs typeface="Times New Roman"/>
              </a:rPr>
              <a:t>giữ</a:t>
            </a:r>
            <a:r>
              <a:rPr sz="2800" spc="30" dirty="0">
                <a:solidFill>
                  <a:srgbClr val="006FC0"/>
                </a:solidFill>
                <a:latin typeface="Times New Roman"/>
                <a:cs typeface="Times New Roman"/>
              </a:rPr>
              <a:t> </a:t>
            </a:r>
            <a:r>
              <a:rPr sz="2800" dirty="0">
                <a:solidFill>
                  <a:srgbClr val="006FC0"/>
                </a:solidFill>
                <a:latin typeface="Times New Roman"/>
                <a:cs typeface="Times New Roman"/>
              </a:rPr>
              <a:t>vai</a:t>
            </a:r>
            <a:r>
              <a:rPr sz="2800" spc="10" dirty="0">
                <a:solidFill>
                  <a:srgbClr val="006FC0"/>
                </a:solidFill>
                <a:latin typeface="Times New Roman"/>
                <a:cs typeface="Times New Roman"/>
              </a:rPr>
              <a:t> </a:t>
            </a:r>
            <a:r>
              <a:rPr sz="2800" dirty="0">
                <a:solidFill>
                  <a:srgbClr val="006FC0"/>
                </a:solidFill>
                <a:latin typeface="Times New Roman"/>
                <a:cs typeface="Times New Roman"/>
              </a:rPr>
              <a:t>trò</a:t>
            </a:r>
            <a:r>
              <a:rPr sz="2800" spc="30" dirty="0">
                <a:solidFill>
                  <a:srgbClr val="006FC0"/>
                </a:solidFill>
                <a:latin typeface="Times New Roman"/>
                <a:cs typeface="Times New Roman"/>
              </a:rPr>
              <a:t> </a:t>
            </a:r>
            <a:r>
              <a:rPr sz="2800" spc="-25" dirty="0">
                <a:solidFill>
                  <a:srgbClr val="006FC0"/>
                </a:solidFill>
                <a:latin typeface="Times New Roman"/>
                <a:cs typeface="Times New Roman"/>
              </a:rPr>
              <a:t>nền </a:t>
            </a:r>
            <a:r>
              <a:rPr sz="2800" dirty="0">
                <a:solidFill>
                  <a:srgbClr val="006FC0"/>
                </a:solidFill>
                <a:latin typeface="Times New Roman"/>
                <a:cs typeface="Times New Roman"/>
              </a:rPr>
              <a:t>tảng</a:t>
            </a:r>
            <a:r>
              <a:rPr sz="2800" spc="325" dirty="0">
                <a:solidFill>
                  <a:srgbClr val="006FC0"/>
                </a:solidFill>
                <a:latin typeface="Times New Roman"/>
                <a:cs typeface="Times New Roman"/>
              </a:rPr>
              <a:t> </a:t>
            </a:r>
            <a:r>
              <a:rPr sz="2800" dirty="0">
                <a:solidFill>
                  <a:srgbClr val="006FC0"/>
                </a:solidFill>
                <a:latin typeface="Times New Roman"/>
                <a:cs typeface="Times New Roman"/>
              </a:rPr>
              <a:t>trong</a:t>
            </a:r>
            <a:r>
              <a:rPr sz="2800" spc="325" dirty="0">
                <a:solidFill>
                  <a:srgbClr val="006FC0"/>
                </a:solidFill>
                <a:latin typeface="Times New Roman"/>
                <a:cs typeface="Times New Roman"/>
              </a:rPr>
              <a:t> </a:t>
            </a:r>
            <a:r>
              <a:rPr sz="2800" dirty="0">
                <a:solidFill>
                  <a:srgbClr val="006FC0"/>
                </a:solidFill>
                <a:latin typeface="Times New Roman"/>
                <a:cs typeface="Times New Roman"/>
              </a:rPr>
              <a:t>việc</a:t>
            </a:r>
            <a:r>
              <a:rPr sz="2800" spc="320" dirty="0">
                <a:solidFill>
                  <a:srgbClr val="006FC0"/>
                </a:solidFill>
                <a:latin typeface="Times New Roman"/>
                <a:cs typeface="Times New Roman"/>
              </a:rPr>
              <a:t> </a:t>
            </a:r>
            <a:r>
              <a:rPr sz="2800" dirty="0">
                <a:solidFill>
                  <a:srgbClr val="006FC0"/>
                </a:solidFill>
                <a:latin typeface="Times New Roman"/>
                <a:cs typeface="Times New Roman"/>
              </a:rPr>
              <a:t>phát</a:t>
            </a:r>
            <a:r>
              <a:rPr sz="2800" spc="330" dirty="0">
                <a:solidFill>
                  <a:srgbClr val="006FC0"/>
                </a:solidFill>
                <a:latin typeface="Times New Roman"/>
                <a:cs typeface="Times New Roman"/>
              </a:rPr>
              <a:t> </a:t>
            </a:r>
            <a:r>
              <a:rPr sz="2800" dirty="0">
                <a:solidFill>
                  <a:srgbClr val="006FC0"/>
                </a:solidFill>
                <a:latin typeface="Times New Roman"/>
                <a:cs typeface="Times New Roman"/>
              </a:rPr>
              <a:t>hiện</a:t>
            </a:r>
            <a:r>
              <a:rPr sz="2800" spc="325" dirty="0">
                <a:solidFill>
                  <a:srgbClr val="006FC0"/>
                </a:solidFill>
                <a:latin typeface="Times New Roman"/>
                <a:cs typeface="Times New Roman"/>
              </a:rPr>
              <a:t> </a:t>
            </a:r>
            <a:r>
              <a:rPr sz="2800" dirty="0">
                <a:solidFill>
                  <a:srgbClr val="006FC0"/>
                </a:solidFill>
                <a:latin typeface="Times New Roman"/>
                <a:cs typeface="Times New Roman"/>
              </a:rPr>
              <a:t>sớm,</a:t>
            </a:r>
            <a:r>
              <a:rPr sz="2800" spc="325" dirty="0">
                <a:solidFill>
                  <a:srgbClr val="006FC0"/>
                </a:solidFill>
                <a:latin typeface="Times New Roman"/>
                <a:cs typeface="Times New Roman"/>
              </a:rPr>
              <a:t> </a:t>
            </a:r>
            <a:r>
              <a:rPr sz="2800" dirty="0">
                <a:solidFill>
                  <a:srgbClr val="006FC0"/>
                </a:solidFill>
                <a:latin typeface="Times New Roman"/>
                <a:cs typeface="Times New Roman"/>
              </a:rPr>
              <a:t>can</a:t>
            </a:r>
            <a:r>
              <a:rPr sz="2800" spc="340" dirty="0">
                <a:solidFill>
                  <a:srgbClr val="006FC0"/>
                </a:solidFill>
                <a:latin typeface="Times New Roman"/>
                <a:cs typeface="Times New Roman"/>
              </a:rPr>
              <a:t> </a:t>
            </a:r>
            <a:r>
              <a:rPr sz="2800" dirty="0">
                <a:solidFill>
                  <a:srgbClr val="006FC0"/>
                </a:solidFill>
                <a:latin typeface="Times New Roman"/>
                <a:cs typeface="Times New Roman"/>
              </a:rPr>
              <a:t>thiệp</a:t>
            </a:r>
            <a:r>
              <a:rPr sz="2800" spc="330" dirty="0">
                <a:solidFill>
                  <a:srgbClr val="006FC0"/>
                </a:solidFill>
                <a:latin typeface="Times New Roman"/>
                <a:cs typeface="Times New Roman"/>
              </a:rPr>
              <a:t> </a:t>
            </a:r>
            <a:r>
              <a:rPr sz="2800" dirty="0">
                <a:solidFill>
                  <a:srgbClr val="006FC0"/>
                </a:solidFill>
                <a:latin typeface="Times New Roman"/>
                <a:cs typeface="Times New Roman"/>
              </a:rPr>
              <a:t>và</a:t>
            </a:r>
            <a:r>
              <a:rPr sz="2800" spc="325" dirty="0">
                <a:solidFill>
                  <a:srgbClr val="006FC0"/>
                </a:solidFill>
                <a:latin typeface="Times New Roman"/>
                <a:cs typeface="Times New Roman"/>
              </a:rPr>
              <a:t> </a:t>
            </a:r>
            <a:r>
              <a:rPr sz="2800" dirty="0">
                <a:solidFill>
                  <a:srgbClr val="006FC0"/>
                </a:solidFill>
                <a:latin typeface="Times New Roman"/>
                <a:cs typeface="Times New Roman"/>
              </a:rPr>
              <a:t>giáo</a:t>
            </a:r>
            <a:r>
              <a:rPr sz="2800" spc="320" dirty="0">
                <a:solidFill>
                  <a:srgbClr val="006FC0"/>
                </a:solidFill>
                <a:latin typeface="Times New Roman"/>
                <a:cs typeface="Times New Roman"/>
              </a:rPr>
              <a:t> </a:t>
            </a:r>
            <a:r>
              <a:rPr sz="2800" spc="-25" dirty="0">
                <a:solidFill>
                  <a:srgbClr val="006FC0"/>
                </a:solidFill>
                <a:latin typeface="Times New Roman"/>
                <a:cs typeface="Times New Roman"/>
              </a:rPr>
              <a:t>dục </a:t>
            </a:r>
            <a:r>
              <a:rPr sz="2800" dirty="0">
                <a:solidFill>
                  <a:srgbClr val="006FC0"/>
                </a:solidFill>
                <a:latin typeface="Times New Roman"/>
                <a:cs typeface="Times New Roman"/>
              </a:rPr>
              <a:t>sớm</a:t>
            </a:r>
            <a:r>
              <a:rPr sz="2800" spc="380" dirty="0">
                <a:solidFill>
                  <a:srgbClr val="006FC0"/>
                </a:solidFill>
                <a:latin typeface="Times New Roman"/>
                <a:cs typeface="Times New Roman"/>
              </a:rPr>
              <a:t> </a:t>
            </a:r>
            <a:r>
              <a:rPr sz="2800" dirty="0">
                <a:solidFill>
                  <a:srgbClr val="006FC0"/>
                </a:solidFill>
                <a:latin typeface="Times New Roman"/>
                <a:cs typeface="Times New Roman"/>
              </a:rPr>
              <a:t>cho</a:t>
            </a:r>
            <a:r>
              <a:rPr sz="2800" spc="395" dirty="0">
                <a:solidFill>
                  <a:srgbClr val="006FC0"/>
                </a:solidFill>
                <a:latin typeface="Times New Roman"/>
                <a:cs typeface="Times New Roman"/>
              </a:rPr>
              <a:t> </a:t>
            </a:r>
            <a:r>
              <a:rPr sz="2800" dirty="0">
                <a:solidFill>
                  <a:srgbClr val="006FC0"/>
                </a:solidFill>
                <a:latin typeface="Times New Roman"/>
                <a:cs typeface="Times New Roman"/>
              </a:rPr>
              <a:t>trẻ</a:t>
            </a:r>
            <a:r>
              <a:rPr sz="2800" spc="395" dirty="0">
                <a:solidFill>
                  <a:srgbClr val="006FC0"/>
                </a:solidFill>
                <a:latin typeface="Times New Roman"/>
                <a:cs typeface="Times New Roman"/>
              </a:rPr>
              <a:t> </a:t>
            </a:r>
            <a:r>
              <a:rPr sz="2800" dirty="0">
                <a:solidFill>
                  <a:srgbClr val="006FC0"/>
                </a:solidFill>
                <a:latin typeface="Times New Roman"/>
                <a:cs typeface="Times New Roman"/>
              </a:rPr>
              <a:t>em</a:t>
            </a:r>
            <a:r>
              <a:rPr sz="2800" spc="375" dirty="0">
                <a:solidFill>
                  <a:srgbClr val="006FC0"/>
                </a:solidFill>
                <a:latin typeface="Times New Roman"/>
                <a:cs typeface="Times New Roman"/>
              </a:rPr>
              <a:t> </a:t>
            </a:r>
            <a:r>
              <a:rPr sz="2800" dirty="0">
                <a:solidFill>
                  <a:srgbClr val="006FC0"/>
                </a:solidFill>
                <a:latin typeface="Times New Roman"/>
                <a:cs typeface="Times New Roman"/>
              </a:rPr>
              <a:t>có</a:t>
            </a:r>
            <a:r>
              <a:rPr sz="2800" spc="395" dirty="0">
                <a:solidFill>
                  <a:srgbClr val="006FC0"/>
                </a:solidFill>
                <a:latin typeface="Times New Roman"/>
                <a:cs typeface="Times New Roman"/>
              </a:rPr>
              <a:t> </a:t>
            </a:r>
            <a:r>
              <a:rPr sz="2800" dirty="0">
                <a:solidFill>
                  <a:srgbClr val="006FC0"/>
                </a:solidFill>
                <a:latin typeface="Times New Roman"/>
                <a:cs typeface="Times New Roman"/>
              </a:rPr>
              <a:t>nguy</a:t>
            </a:r>
            <a:r>
              <a:rPr sz="2800" spc="400" dirty="0">
                <a:solidFill>
                  <a:srgbClr val="006FC0"/>
                </a:solidFill>
                <a:latin typeface="Times New Roman"/>
                <a:cs typeface="Times New Roman"/>
              </a:rPr>
              <a:t> </a:t>
            </a:r>
            <a:r>
              <a:rPr sz="2800" dirty="0">
                <a:solidFill>
                  <a:srgbClr val="006FC0"/>
                </a:solidFill>
                <a:latin typeface="Times New Roman"/>
                <a:cs typeface="Times New Roman"/>
              </a:rPr>
              <a:t>cơ</a:t>
            </a:r>
            <a:r>
              <a:rPr sz="2800" spc="395" dirty="0">
                <a:solidFill>
                  <a:srgbClr val="006FC0"/>
                </a:solidFill>
                <a:latin typeface="Times New Roman"/>
                <a:cs typeface="Times New Roman"/>
              </a:rPr>
              <a:t> </a:t>
            </a:r>
            <a:r>
              <a:rPr sz="2800" dirty="0">
                <a:solidFill>
                  <a:srgbClr val="006FC0"/>
                </a:solidFill>
                <a:latin typeface="Times New Roman"/>
                <a:cs typeface="Times New Roman"/>
              </a:rPr>
              <a:t>khuyết</a:t>
            </a:r>
            <a:r>
              <a:rPr sz="2800" spc="390" dirty="0">
                <a:solidFill>
                  <a:srgbClr val="006FC0"/>
                </a:solidFill>
                <a:latin typeface="Times New Roman"/>
                <a:cs typeface="Times New Roman"/>
              </a:rPr>
              <a:t> </a:t>
            </a:r>
            <a:r>
              <a:rPr sz="2800" dirty="0">
                <a:solidFill>
                  <a:srgbClr val="006FC0"/>
                </a:solidFill>
                <a:latin typeface="Times New Roman"/>
                <a:cs typeface="Times New Roman"/>
              </a:rPr>
              <a:t>tật.</a:t>
            </a:r>
            <a:r>
              <a:rPr sz="2800" spc="390" dirty="0">
                <a:solidFill>
                  <a:srgbClr val="006FC0"/>
                </a:solidFill>
                <a:latin typeface="Times New Roman"/>
                <a:cs typeface="Times New Roman"/>
              </a:rPr>
              <a:t> </a:t>
            </a:r>
            <a:r>
              <a:rPr sz="2800" dirty="0">
                <a:solidFill>
                  <a:srgbClr val="006FC0"/>
                </a:solidFill>
                <a:latin typeface="Times New Roman"/>
                <a:cs typeface="Times New Roman"/>
              </a:rPr>
              <a:t>Đây</a:t>
            </a:r>
            <a:r>
              <a:rPr sz="2800" spc="390" dirty="0">
                <a:solidFill>
                  <a:srgbClr val="006FC0"/>
                </a:solidFill>
                <a:latin typeface="Times New Roman"/>
                <a:cs typeface="Times New Roman"/>
              </a:rPr>
              <a:t> </a:t>
            </a:r>
            <a:r>
              <a:rPr sz="2800" dirty="0">
                <a:solidFill>
                  <a:srgbClr val="006FC0"/>
                </a:solidFill>
                <a:latin typeface="Times New Roman"/>
                <a:cs typeface="Times New Roman"/>
              </a:rPr>
              <a:t>là</a:t>
            </a:r>
            <a:r>
              <a:rPr sz="2800" spc="385" dirty="0">
                <a:solidFill>
                  <a:srgbClr val="006FC0"/>
                </a:solidFill>
                <a:latin typeface="Times New Roman"/>
                <a:cs typeface="Times New Roman"/>
              </a:rPr>
              <a:t> </a:t>
            </a:r>
            <a:r>
              <a:rPr sz="2800" spc="-10" dirty="0">
                <a:solidFill>
                  <a:srgbClr val="006FC0"/>
                </a:solidFill>
                <a:latin typeface="Times New Roman"/>
                <a:cs typeface="Times New Roman"/>
              </a:rPr>
              <a:t>trách </a:t>
            </a:r>
            <a:r>
              <a:rPr sz="2800" dirty="0">
                <a:solidFill>
                  <a:srgbClr val="006FC0"/>
                </a:solidFill>
                <a:latin typeface="Times New Roman"/>
                <a:cs typeface="Times New Roman"/>
              </a:rPr>
              <a:t>nhiệm</a:t>
            </a:r>
            <a:r>
              <a:rPr sz="2800" spc="385" dirty="0">
                <a:solidFill>
                  <a:srgbClr val="006FC0"/>
                </a:solidFill>
                <a:latin typeface="Times New Roman"/>
                <a:cs typeface="Times New Roman"/>
              </a:rPr>
              <a:t> </a:t>
            </a:r>
            <a:r>
              <a:rPr sz="2800" dirty="0">
                <a:solidFill>
                  <a:srgbClr val="006FC0"/>
                </a:solidFill>
                <a:latin typeface="Times New Roman"/>
                <a:cs typeface="Times New Roman"/>
              </a:rPr>
              <a:t>chuyên</a:t>
            </a:r>
            <a:r>
              <a:rPr sz="2800" spc="400" dirty="0">
                <a:solidFill>
                  <a:srgbClr val="006FC0"/>
                </a:solidFill>
                <a:latin typeface="Times New Roman"/>
                <a:cs typeface="Times New Roman"/>
              </a:rPr>
              <a:t> </a:t>
            </a:r>
            <a:r>
              <a:rPr sz="2800" dirty="0">
                <a:solidFill>
                  <a:srgbClr val="006FC0"/>
                </a:solidFill>
                <a:latin typeface="Times New Roman"/>
                <a:cs typeface="Times New Roman"/>
              </a:rPr>
              <a:t>môn</a:t>
            </a:r>
            <a:r>
              <a:rPr sz="2800" spc="409" dirty="0">
                <a:solidFill>
                  <a:srgbClr val="006FC0"/>
                </a:solidFill>
                <a:latin typeface="Times New Roman"/>
                <a:cs typeface="Times New Roman"/>
              </a:rPr>
              <a:t> </a:t>
            </a:r>
            <a:r>
              <a:rPr sz="2800" dirty="0">
                <a:solidFill>
                  <a:srgbClr val="006FC0"/>
                </a:solidFill>
                <a:latin typeface="Times New Roman"/>
                <a:cs typeface="Times New Roman"/>
              </a:rPr>
              <a:t>mà</a:t>
            </a:r>
            <a:r>
              <a:rPr sz="2800" spc="395" dirty="0">
                <a:solidFill>
                  <a:srgbClr val="006FC0"/>
                </a:solidFill>
                <a:latin typeface="Times New Roman"/>
                <a:cs typeface="Times New Roman"/>
              </a:rPr>
              <a:t> </a:t>
            </a:r>
            <a:r>
              <a:rPr sz="2800" dirty="0">
                <a:solidFill>
                  <a:srgbClr val="006FC0"/>
                </a:solidFill>
                <a:latin typeface="Times New Roman"/>
                <a:cs typeface="Times New Roman"/>
              </a:rPr>
              <a:t>các</a:t>
            </a:r>
            <a:r>
              <a:rPr sz="2800" spc="390" dirty="0">
                <a:solidFill>
                  <a:srgbClr val="006FC0"/>
                </a:solidFill>
                <a:latin typeface="Times New Roman"/>
                <a:cs typeface="Times New Roman"/>
              </a:rPr>
              <a:t> </a:t>
            </a:r>
            <a:r>
              <a:rPr sz="2800" dirty="0">
                <a:solidFill>
                  <a:srgbClr val="006FC0"/>
                </a:solidFill>
                <a:latin typeface="Times New Roman"/>
                <a:cs typeface="Times New Roman"/>
              </a:rPr>
              <a:t>nhà</a:t>
            </a:r>
            <a:r>
              <a:rPr sz="2800" spc="400" dirty="0">
                <a:solidFill>
                  <a:srgbClr val="006FC0"/>
                </a:solidFill>
                <a:latin typeface="Times New Roman"/>
                <a:cs typeface="Times New Roman"/>
              </a:rPr>
              <a:t> </a:t>
            </a:r>
            <a:r>
              <a:rPr sz="2800" dirty="0">
                <a:solidFill>
                  <a:srgbClr val="006FC0"/>
                </a:solidFill>
                <a:latin typeface="Times New Roman"/>
                <a:cs typeface="Times New Roman"/>
              </a:rPr>
              <a:t>giáo</a:t>
            </a:r>
            <a:r>
              <a:rPr sz="2800" spc="395" dirty="0">
                <a:solidFill>
                  <a:srgbClr val="006FC0"/>
                </a:solidFill>
                <a:latin typeface="Times New Roman"/>
                <a:cs typeface="Times New Roman"/>
              </a:rPr>
              <a:t> </a:t>
            </a:r>
            <a:r>
              <a:rPr sz="2800" dirty="0">
                <a:solidFill>
                  <a:srgbClr val="006FC0"/>
                </a:solidFill>
                <a:latin typeface="Times New Roman"/>
                <a:cs typeface="Times New Roman"/>
              </a:rPr>
              <a:t>dục,</a:t>
            </a:r>
            <a:r>
              <a:rPr sz="2800" spc="400" dirty="0">
                <a:solidFill>
                  <a:srgbClr val="006FC0"/>
                </a:solidFill>
                <a:latin typeface="Times New Roman"/>
                <a:cs typeface="Times New Roman"/>
              </a:rPr>
              <a:t> </a:t>
            </a:r>
            <a:r>
              <a:rPr sz="2800" dirty="0">
                <a:solidFill>
                  <a:srgbClr val="006FC0"/>
                </a:solidFill>
                <a:latin typeface="Times New Roman"/>
                <a:cs typeface="Times New Roman"/>
              </a:rPr>
              <a:t>hành</a:t>
            </a:r>
            <a:r>
              <a:rPr sz="2800" spc="395" dirty="0">
                <a:solidFill>
                  <a:srgbClr val="006FC0"/>
                </a:solidFill>
                <a:latin typeface="Times New Roman"/>
                <a:cs typeface="Times New Roman"/>
              </a:rPr>
              <a:t> </a:t>
            </a:r>
            <a:r>
              <a:rPr sz="2800" spc="-20" dirty="0">
                <a:solidFill>
                  <a:srgbClr val="006FC0"/>
                </a:solidFill>
                <a:latin typeface="Times New Roman"/>
                <a:cs typeface="Times New Roman"/>
              </a:rPr>
              <a:t>động </a:t>
            </a:r>
            <a:r>
              <a:rPr sz="2800" dirty="0">
                <a:solidFill>
                  <a:srgbClr val="006FC0"/>
                </a:solidFill>
                <a:latin typeface="Times New Roman"/>
                <a:cs typeface="Times New Roman"/>
              </a:rPr>
              <a:t>nhằm</a:t>
            </a:r>
            <a:r>
              <a:rPr sz="2800" spc="235" dirty="0">
                <a:solidFill>
                  <a:srgbClr val="006FC0"/>
                </a:solidFill>
                <a:latin typeface="Times New Roman"/>
                <a:cs typeface="Times New Roman"/>
              </a:rPr>
              <a:t> </a:t>
            </a:r>
            <a:r>
              <a:rPr sz="2800" dirty="0">
                <a:solidFill>
                  <a:srgbClr val="006FC0"/>
                </a:solidFill>
                <a:latin typeface="Times New Roman"/>
                <a:cs typeface="Times New Roman"/>
              </a:rPr>
              <a:t>đảm</a:t>
            </a:r>
            <a:r>
              <a:rPr sz="2800" spc="245" dirty="0">
                <a:solidFill>
                  <a:srgbClr val="006FC0"/>
                </a:solidFill>
                <a:latin typeface="Times New Roman"/>
                <a:cs typeface="Times New Roman"/>
              </a:rPr>
              <a:t> </a:t>
            </a:r>
            <a:r>
              <a:rPr sz="2800" dirty="0">
                <a:solidFill>
                  <a:srgbClr val="006FC0"/>
                </a:solidFill>
                <a:latin typeface="Times New Roman"/>
                <a:cs typeface="Times New Roman"/>
              </a:rPr>
              <a:t>bảo</a:t>
            </a:r>
            <a:r>
              <a:rPr sz="2800" spc="260" dirty="0">
                <a:solidFill>
                  <a:srgbClr val="006FC0"/>
                </a:solidFill>
                <a:latin typeface="Times New Roman"/>
                <a:cs typeface="Times New Roman"/>
              </a:rPr>
              <a:t> </a:t>
            </a:r>
            <a:r>
              <a:rPr sz="2800" dirty="0">
                <a:solidFill>
                  <a:srgbClr val="006FC0"/>
                </a:solidFill>
                <a:latin typeface="Times New Roman"/>
                <a:cs typeface="Times New Roman"/>
              </a:rPr>
              <a:t>quyền</a:t>
            </a:r>
            <a:r>
              <a:rPr sz="2800" spc="254" dirty="0">
                <a:solidFill>
                  <a:srgbClr val="006FC0"/>
                </a:solidFill>
                <a:latin typeface="Times New Roman"/>
                <a:cs typeface="Times New Roman"/>
              </a:rPr>
              <a:t> </a:t>
            </a:r>
            <a:r>
              <a:rPr sz="2800" dirty="0">
                <a:solidFill>
                  <a:srgbClr val="006FC0"/>
                </a:solidFill>
                <a:latin typeface="Times New Roman"/>
                <a:cs typeface="Times New Roman"/>
              </a:rPr>
              <a:t>được</a:t>
            </a:r>
            <a:r>
              <a:rPr sz="2800" spc="250" dirty="0">
                <a:solidFill>
                  <a:srgbClr val="006FC0"/>
                </a:solidFill>
                <a:latin typeface="Times New Roman"/>
                <a:cs typeface="Times New Roman"/>
              </a:rPr>
              <a:t> </a:t>
            </a:r>
            <a:r>
              <a:rPr sz="2800" dirty="0">
                <a:solidFill>
                  <a:srgbClr val="006FC0"/>
                </a:solidFill>
                <a:latin typeface="Times New Roman"/>
                <a:cs typeface="Times New Roman"/>
              </a:rPr>
              <a:t>học</a:t>
            </a:r>
            <a:r>
              <a:rPr sz="2800" spc="260" dirty="0">
                <a:solidFill>
                  <a:srgbClr val="006FC0"/>
                </a:solidFill>
                <a:latin typeface="Times New Roman"/>
                <a:cs typeface="Times New Roman"/>
              </a:rPr>
              <a:t> </a:t>
            </a:r>
            <a:r>
              <a:rPr sz="2800" dirty="0">
                <a:solidFill>
                  <a:srgbClr val="006FC0"/>
                </a:solidFill>
                <a:latin typeface="Times New Roman"/>
                <a:cs typeface="Times New Roman"/>
              </a:rPr>
              <a:t>tập,</a:t>
            </a:r>
            <a:r>
              <a:rPr sz="2800" spc="254" dirty="0">
                <a:solidFill>
                  <a:srgbClr val="006FC0"/>
                </a:solidFill>
                <a:latin typeface="Times New Roman"/>
                <a:cs typeface="Times New Roman"/>
              </a:rPr>
              <a:t> </a:t>
            </a:r>
            <a:r>
              <a:rPr sz="2800" dirty="0">
                <a:solidFill>
                  <a:srgbClr val="006FC0"/>
                </a:solidFill>
                <a:latin typeface="Times New Roman"/>
                <a:cs typeface="Times New Roman"/>
              </a:rPr>
              <a:t>phát</a:t>
            </a:r>
            <a:r>
              <a:rPr sz="2800" spc="245" dirty="0">
                <a:solidFill>
                  <a:srgbClr val="006FC0"/>
                </a:solidFill>
                <a:latin typeface="Times New Roman"/>
                <a:cs typeface="Times New Roman"/>
              </a:rPr>
              <a:t> </a:t>
            </a:r>
            <a:r>
              <a:rPr sz="2800" dirty="0">
                <a:solidFill>
                  <a:srgbClr val="006FC0"/>
                </a:solidFill>
                <a:latin typeface="Times New Roman"/>
                <a:cs typeface="Times New Roman"/>
              </a:rPr>
              <a:t>triển</a:t>
            </a:r>
            <a:r>
              <a:rPr sz="2800" spc="245" dirty="0">
                <a:solidFill>
                  <a:srgbClr val="006FC0"/>
                </a:solidFill>
                <a:latin typeface="Times New Roman"/>
                <a:cs typeface="Times New Roman"/>
              </a:rPr>
              <a:t> </a:t>
            </a:r>
            <a:r>
              <a:rPr sz="2800" dirty="0">
                <a:solidFill>
                  <a:srgbClr val="006FC0"/>
                </a:solidFill>
                <a:latin typeface="Times New Roman"/>
                <a:cs typeface="Times New Roman"/>
              </a:rPr>
              <a:t>và</a:t>
            </a:r>
            <a:r>
              <a:rPr sz="2800" spc="254" dirty="0">
                <a:solidFill>
                  <a:srgbClr val="006FC0"/>
                </a:solidFill>
                <a:latin typeface="Times New Roman"/>
                <a:cs typeface="Times New Roman"/>
              </a:rPr>
              <a:t> </a:t>
            </a:r>
            <a:r>
              <a:rPr sz="2800" spc="-25" dirty="0">
                <a:solidFill>
                  <a:srgbClr val="006FC0"/>
                </a:solidFill>
                <a:latin typeface="Times New Roman"/>
                <a:cs typeface="Times New Roman"/>
              </a:rPr>
              <a:t>hòa </a:t>
            </a:r>
            <a:r>
              <a:rPr sz="2800" dirty="0">
                <a:solidFill>
                  <a:srgbClr val="006FC0"/>
                </a:solidFill>
                <a:latin typeface="Times New Roman"/>
                <a:cs typeface="Times New Roman"/>
              </a:rPr>
              <a:t>nhập</a:t>
            </a:r>
            <a:r>
              <a:rPr sz="2800" spc="-5" dirty="0">
                <a:solidFill>
                  <a:srgbClr val="006FC0"/>
                </a:solidFill>
                <a:latin typeface="Times New Roman"/>
                <a:cs typeface="Times New Roman"/>
              </a:rPr>
              <a:t> </a:t>
            </a:r>
            <a:r>
              <a:rPr sz="2800" dirty="0">
                <a:solidFill>
                  <a:srgbClr val="006FC0"/>
                </a:solidFill>
                <a:latin typeface="Times New Roman"/>
                <a:cs typeface="Times New Roman"/>
              </a:rPr>
              <a:t>của</a:t>
            </a:r>
            <a:r>
              <a:rPr sz="2800" spc="-20" dirty="0">
                <a:solidFill>
                  <a:srgbClr val="006FC0"/>
                </a:solidFill>
                <a:latin typeface="Times New Roman"/>
                <a:cs typeface="Times New Roman"/>
              </a:rPr>
              <a:t> </a:t>
            </a:r>
            <a:r>
              <a:rPr sz="2800" dirty="0">
                <a:solidFill>
                  <a:srgbClr val="006FC0"/>
                </a:solidFill>
                <a:latin typeface="Times New Roman"/>
                <a:cs typeface="Times New Roman"/>
              </a:rPr>
              <a:t>mọi</a:t>
            </a:r>
            <a:r>
              <a:rPr sz="2800" spc="-5" dirty="0">
                <a:solidFill>
                  <a:srgbClr val="006FC0"/>
                </a:solidFill>
                <a:latin typeface="Times New Roman"/>
                <a:cs typeface="Times New Roman"/>
              </a:rPr>
              <a:t> </a:t>
            </a:r>
            <a:r>
              <a:rPr sz="2800" dirty="0">
                <a:solidFill>
                  <a:srgbClr val="006FC0"/>
                </a:solidFill>
                <a:latin typeface="Times New Roman"/>
                <a:cs typeface="Times New Roman"/>
              </a:rPr>
              <a:t>trẻ</a:t>
            </a:r>
            <a:r>
              <a:rPr sz="2800" spc="-25" dirty="0">
                <a:solidFill>
                  <a:srgbClr val="006FC0"/>
                </a:solidFill>
                <a:latin typeface="Times New Roman"/>
                <a:cs typeface="Times New Roman"/>
              </a:rPr>
              <a:t> </a:t>
            </a:r>
            <a:r>
              <a:rPr sz="2800" dirty="0">
                <a:solidFill>
                  <a:srgbClr val="006FC0"/>
                </a:solidFill>
                <a:latin typeface="Times New Roman"/>
                <a:cs typeface="Times New Roman"/>
              </a:rPr>
              <a:t>em</a:t>
            </a:r>
            <a:r>
              <a:rPr sz="2800" spc="-15" dirty="0">
                <a:solidFill>
                  <a:srgbClr val="006FC0"/>
                </a:solidFill>
                <a:latin typeface="Times New Roman"/>
                <a:cs typeface="Times New Roman"/>
              </a:rPr>
              <a:t> </a:t>
            </a:r>
            <a:r>
              <a:rPr sz="2800" dirty="0">
                <a:solidFill>
                  <a:srgbClr val="006FC0"/>
                </a:solidFill>
                <a:latin typeface="Times New Roman"/>
                <a:cs typeface="Times New Roman"/>
              </a:rPr>
              <a:t>ngay</a:t>
            </a:r>
            <a:r>
              <a:rPr sz="2800" spc="-10" dirty="0">
                <a:solidFill>
                  <a:srgbClr val="006FC0"/>
                </a:solidFill>
                <a:latin typeface="Times New Roman"/>
                <a:cs typeface="Times New Roman"/>
              </a:rPr>
              <a:t> </a:t>
            </a:r>
            <a:r>
              <a:rPr sz="2800" dirty="0">
                <a:solidFill>
                  <a:srgbClr val="006FC0"/>
                </a:solidFill>
                <a:latin typeface="Times New Roman"/>
                <a:cs typeface="Times New Roman"/>
              </a:rPr>
              <a:t>từ</a:t>
            </a:r>
            <a:r>
              <a:rPr sz="2800" spc="-20" dirty="0">
                <a:solidFill>
                  <a:srgbClr val="006FC0"/>
                </a:solidFill>
                <a:latin typeface="Times New Roman"/>
                <a:cs typeface="Times New Roman"/>
              </a:rPr>
              <a:t> </a:t>
            </a:r>
            <a:r>
              <a:rPr sz="2800" dirty="0">
                <a:solidFill>
                  <a:srgbClr val="006FC0"/>
                </a:solidFill>
                <a:latin typeface="Times New Roman"/>
                <a:cs typeface="Times New Roman"/>
              </a:rPr>
              <a:t>những</a:t>
            </a:r>
            <a:r>
              <a:rPr sz="2800" spc="5" dirty="0">
                <a:solidFill>
                  <a:srgbClr val="006FC0"/>
                </a:solidFill>
                <a:latin typeface="Times New Roman"/>
                <a:cs typeface="Times New Roman"/>
              </a:rPr>
              <a:t> </a:t>
            </a:r>
            <a:r>
              <a:rPr sz="2800" dirty="0">
                <a:solidFill>
                  <a:srgbClr val="006FC0"/>
                </a:solidFill>
                <a:latin typeface="Times New Roman"/>
                <a:cs typeface="Times New Roman"/>
              </a:rPr>
              <a:t>năm</a:t>
            </a:r>
            <a:r>
              <a:rPr sz="2800" spc="-25" dirty="0">
                <a:solidFill>
                  <a:srgbClr val="006FC0"/>
                </a:solidFill>
                <a:latin typeface="Times New Roman"/>
                <a:cs typeface="Times New Roman"/>
              </a:rPr>
              <a:t> </a:t>
            </a:r>
            <a:r>
              <a:rPr sz="2800" dirty="0">
                <a:solidFill>
                  <a:srgbClr val="006FC0"/>
                </a:solidFill>
                <a:latin typeface="Times New Roman"/>
                <a:cs typeface="Times New Roman"/>
              </a:rPr>
              <a:t>đầu</a:t>
            </a:r>
            <a:r>
              <a:rPr sz="2800" spc="-5" dirty="0">
                <a:solidFill>
                  <a:srgbClr val="006FC0"/>
                </a:solidFill>
                <a:latin typeface="Times New Roman"/>
                <a:cs typeface="Times New Roman"/>
              </a:rPr>
              <a:t> </a:t>
            </a:r>
            <a:r>
              <a:rPr sz="2800" spc="-20" dirty="0">
                <a:solidFill>
                  <a:srgbClr val="006FC0"/>
                </a:solidFill>
                <a:latin typeface="Times New Roman"/>
                <a:cs typeface="Times New Roman"/>
              </a:rPr>
              <a:t>đời.</a:t>
            </a:r>
            <a:endParaRPr sz="2800" dirty="0">
              <a:latin typeface="Times New Roman"/>
              <a:cs typeface="Times New Roman"/>
            </a:endParaRPr>
          </a:p>
        </p:txBody>
      </p:sp>
    </p:spTree>
    <p:extLst>
      <p:ext uri="{BB962C8B-B14F-4D97-AF65-F5344CB8AC3E}">
        <p14:creationId xmlns:p14="http://schemas.microsoft.com/office/powerpoint/2010/main" val="3341575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Picture 2" descr="50+ Hình nền Powerpoint màu trắng, không gian sáng tạo">
            <a:extLst>
              <a:ext uri="{FF2B5EF4-FFF2-40B4-BE49-F238E27FC236}">
                <a16:creationId xmlns:a16="http://schemas.microsoft.com/office/drawing/2014/main" id="{35F24FAD-385F-74A7-70D4-3DEB25E595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2" name="object 2"/>
          <p:cNvPicPr/>
          <p:nvPr/>
        </p:nvPicPr>
        <p:blipFill>
          <a:blip r:embed="rId3" cstate="print"/>
          <a:stretch>
            <a:fillRect/>
          </a:stretch>
        </p:blipFill>
        <p:spPr>
          <a:xfrm>
            <a:off x="1409689" y="1358885"/>
            <a:ext cx="6630965" cy="95475"/>
          </a:xfrm>
          <a:prstGeom prst="rect">
            <a:avLst/>
          </a:prstGeom>
        </p:spPr>
      </p:pic>
      <p:graphicFrame>
        <p:nvGraphicFramePr>
          <p:cNvPr id="3" name="object 3"/>
          <p:cNvGraphicFramePr>
            <a:graphicFrameLocks noGrp="1"/>
          </p:cNvGraphicFramePr>
          <p:nvPr>
            <p:extLst>
              <p:ext uri="{D42A27DB-BD31-4B8C-83A1-F6EECF244321}">
                <p14:modId xmlns:p14="http://schemas.microsoft.com/office/powerpoint/2010/main" val="2671878574"/>
              </p:ext>
            </p:extLst>
          </p:nvPr>
        </p:nvGraphicFramePr>
        <p:xfrm>
          <a:off x="1296171" y="823414"/>
          <a:ext cx="6858000" cy="4048539"/>
        </p:xfrm>
        <a:graphic>
          <a:graphicData uri="http://schemas.openxmlformats.org/drawingml/2006/table">
            <a:tbl>
              <a:tblPr firstRow="1" bandRow="1">
                <a:tableStyleId>{2D5ABB26-0587-4C30-8999-92F81FD0307C}</a:tableStyleId>
              </a:tblPr>
              <a:tblGrid>
                <a:gridCol w="1270635">
                  <a:extLst>
                    <a:ext uri="{9D8B030D-6E8A-4147-A177-3AD203B41FA5}">
                      <a16:colId xmlns:a16="http://schemas.microsoft.com/office/drawing/2014/main" val="20000"/>
                    </a:ext>
                  </a:extLst>
                </a:gridCol>
                <a:gridCol w="3117215">
                  <a:extLst>
                    <a:ext uri="{9D8B030D-6E8A-4147-A177-3AD203B41FA5}">
                      <a16:colId xmlns:a16="http://schemas.microsoft.com/office/drawing/2014/main" val="20002"/>
                    </a:ext>
                  </a:extLst>
                </a:gridCol>
                <a:gridCol w="2470150">
                  <a:extLst>
                    <a:ext uri="{9D8B030D-6E8A-4147-A177-3AD203B41FA5}">
                      <a16:colId xmlns:a16="http://schemas.microsoft.com/office/drawing/2014/main" val="20003"/>
                    </a:ext>
                  </a:extLst>
                </a:gridCol>
              </a:tblGrid>
              <a:tr h="859155">
                <a:tc>
                  <a:txBody>
                    <a:bodyPr/>
                    <a:lstStyle/>
                    <a:p>
                      <a:pPr algn="ctr">
                        <a:lnSpc>
                          <a:spcPts val="1860"/>
                        </a:lnSpc>
                      </a:pPr>
                      <a:r>
                        <a:rPr sz="1600" b="1" dirty="0">
                          <a:solidFill>
                            <a:srgbClr val="FFFFFF"/>
                          </a:solidFill>
                          <a:latin typeface="Arial"/>
                          <a:cs typeface="Arial"/>
                        </a:rPr>
                        <a:t>Điểm</a:t>
                      </a:r>
                      <a:r>
                        <a:rPr sz="1600" b="1" spc="-35" dirty="0">
                          <a:solidFill>
                            <a:srgbClr val="FFFFFF"/>
                          </a:solidFill>
                          <a:latin typeface="Arial"/>
                          <a:cs typeface="Arial"/>
                        </a:rPr>
                        <a:t> </a:t>
                      </a:r>
                      <a:r>
                        <a:rPr sz="1600" b="1" spc="-20" dirty="0">
                          <a:solidFill>
                            <a:srgbClr val="FFFFFF"/>
                          </a:solidFill>
                          <a:latin typeface="Arial"/>
                          <a:cs typeface="Arial"/>
                        </a:rPr>
                        <a:t>tổng</a:t>
                      </a:r>
                      <a:endParaRPr sz="1600" dirty="0">
                        <a:latin typeface="Arial"/>
                        <a:cs typeface="Arial"/>
                      </a:endParaRPr>
                    </a:p>
                    <a:p>
                      <a:pPr algn="ctr">
                        <a:lnSpc>
                          <a:spcPct val="100000"/>
                        </a:lnSpc>
                        <a:spcBef>
                          <a:spcPts val="145"/>
                        </a:spcBef>
                      </a:pPr>
                      <a:r>
                        <a:rPr sz="1600" b="1" spc="-20" dirty="0">
                          <a:solidFill>
                            <a:srgbClr val="FFFFFF"/>
                          </a:solidFill>
                          <a:latin typeface="Arial"/>
                          <a:cs typeface="Arial"/>
                        </a:rPr>
                        <a:t>cộng</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solidFill>
                      <a:schemeClr val="tx2">
                        <a:lumMod val="60000"/>
                        <a:lumOff val="40000"/>
                      </a:schemeClr>
                    </a:solidFill>
                  </a:tcPr>
                </a:tc>
                <a:tc>
                  <a:txBody>
                    <a:bodyPr/>
                    <a:lstStyle/>
                    <a:p>
                      <a:pPr marL="1270" algn="ctr">
                        <a:lnSpc>
                          <a:spcPts val="1860"/>
                        </a:lnSpc>
                      </a:pPr>
                      <a:r>
                        <a:rPr sz="1600" b="1" dirty="0">
                          <a:solidFill>
                            <a:srgbClr val="FFFFFF"/>
                          </a:solidFill>
                          <a:latin typeface="Arial"/>
                          <a:cs typeface="Arial"/>
                        </a:rPr>
                        <a:t>Điểm</a:t>
                      </a:r>
                      <a:r>
                        <a:rPr sz="1600" b="1" spc="-25" dirty="0">
                          <a:solidFill>
                            <a:srgbClr val="FFFFFF"/>
                          </a:solidFill>
                          <a:latin typeface="Arial"/>
                          <a:cs typeface="Arial"/>
                        </a:rPr>
                        <a:t> </a:t>
                      </a:r>
                      <a:r>
                        <a:rPr sz="1600" b="1" dirty="0">
                          <a:solidFill>
                            <a:srgbClr val="FFFFFF"/>
                          </a:solidFill>
                          <a:latin typeface="Arial"/>
                          <a:cs typeface="Arial"/>
                        </a:rPr>
                        <a:t>điều</a:t>
                      </a:r>
                      <a:r>
                        <a:rPr sz="1600" b="1" spc="-40" dirty="0">
                          <a:solidFill>
                            <a:srgbClr val="FFFFFF"/>
                          </a:solidFill>
                          <a:latin typeface="Arial"/>
                          <a:cs typeface="Arial"/>
                        </a:rPr>
                        <a:t> </a:t>
                      </a:r>
                      <a:r>
                        <a:rPr sz="1600" b="1" spc="-20" dirty="0">
                          <a:solidFill>
                            <a:srgbClr val="FFFFFF"/>
                          </a:solidFill>
                          <a:latin typeface="Arial"/>
                          <a:cs typeface="Arial"/>
                        </a:rPr>
                        <a:t>chỉnh</a:t>
                      </a:r>
                      <a:endParaRPr sz="1600" dirty="0">
                        <a:latin typeface="Arial"/>
                        <a:cs typeface="Arial"/>
                      </a:endParaRPr>
                    </a:p>
                    <a:p>
                      <a:pPr marL="1270" algn="ctr">
                        <a:lnSpc>
                          <a:spcPct val="100000"/>
                        </a:lnSpc>
                        <a:spcBef>
                          <a:spcPts val="935"/>
                        </a:spcBef>
                      </a:pPr>
                      <a:r>
                        <a:rPr sz="1600" b="1" spc="-25" dirty="0">
                          <a:solidFill>
                            <a:srgbClr val="FFFFFF"/>
                          </a:solidFill>
                          <a:latin typeface="Arial"/>
                          <a:cs typeface="Arial"/>
                        </a:rPr>
                        <a:t>-</a:t>
                      </a:r>
                      <a:r>
                        <a:rPr sz="1600" b="1" dirty="0">
                          <a:solidFill>
                            <a:srgbClr val="FFFFFF"/>
                          </a:solidFill>
                          <a:latin typeface="Arial"/>
                          <a:cs typeface="Arial"/>
                        </a:rPr>
                        <a:t>1</a:t>
                      </a:r>
                      <a:r>
                        <a:rPr sz="1600" b="1" spc="-10" dirty="0">
                          <a:solidFill>
                            <a:srgbClr val="FFFFFF"/>
                          </a:solidFill>
                          <a:latin typeface="Arial"/>
                          <a:cs typeface="Arial"/>
                        </a:rPr>
                        <a:t> </a:t>
                      </a:r>
                      <a:r>
                        <a:rPr sz="1600" b="1" dirty="0">
                          <a:solidFill>
                            <a:srgbClr val="FFFFFF"/>
                          </a:solidFill>
                          <a:latin typeface="Arial"/>
                          <a:cs typeface="Arial"/>
                        </a:rPr>
                        <a:t>câu</a:t>
                      </a:r>
                      <a:r>
                        <a:rPr sz="1600" b="1" spc="-15" dirty="0">
                          <a:solidFill>
                            <a:srgbClr val="FFFFFF"/>
                          </a:solidFill>
                          <a:latin typeface="Arial"/>
                          <a:cs typeface="Arial"/>
                        </a:rPr>
                        <a:t> </a:t>
                      </a:r>
                      <a:r>
                        <a:rPr sz="1600" b="1" dirty="0">
                          <a:solidFill>
                            <a:srgbClr val="FFFFFF"/>
                          </a:solidFill>
                          <a:latin typeface="Arial"/>
                          <a:cs typeface="Arial"/>
                        </a:rPr>
                        <a:t>không</a:t>
                      </a:r>
                      <a:r>
                        <a:rPr sz="1600" b="1" spc="-15" dirty="0">
                          <a:solidFill>
                            <a:srgbClr val="FFFFFF"/>
                          </a:solidFill>
                          <a:latin typeface="Arial"/>
                          <a:cs typeface="Arial"/>
                        </a:rPr>
                        <a:t> </a:t>
                      </a:r>
                      <a:r>
                        <a:rPr sz="1600" b="1" dirty="0">
                          <a:solidFill>
                            <a:srgbClr val="FFFFFF"/>
                          </a:solidFill>
                          <a:latin typeface="Arial"/>
                          <a:cs typeface="Arial"/>
                        </a:rPr>
                        <a:t>được</a:t>
                      </a:r>
                      <a:r>
                        <a:rPr sz="1600" b="1" spc="5" dirty="0">
                          <a:solidFill>
                            <a:srgbClr val="FFFFFF"/>
                          </a:solidFill>
                          <a:latin typeface="Arial"/>
                          <a:cs typeface="Arial"/>
                        </a:rPr>
                        <a:t> </a:t>
                      </a:r>
                      <a:r>
                        <a:rPr sz="1600" b="1" dirty="0">
                          <a:solidFill>
                            <a:srgbClr val="FFFFFF"/>
                          </a:solidFill>
                          <a:latin typeface="Arial"/>
                          <a:cs typeface="Arial"/>
                        </a:rPr>
                        <a:t>trả</a:t>
                      </a:r>
                      <a:r>
                        <a:rPr sz="1600" b="1" spc="-10" dirty="0">
                          <a:solidFill>
                            <a:srgbClr val="FFFFFF"/>
                          </a:solidFill>
                          <a:latin typeface="Arial"/>
                          <a:cs typeface="Arial"/>
                        </a:rPr>
                        <a:t> </a:t>
                      </a:r>
                      <a:r>
                        <a:rPr sz="1600" b="1" spc="-25" dirty="0">
                          <a:solidFill>
                            <a:srgbClr val="FFFFFF"/>
                          </a:solidFill>
                          <a:latin typeface="Arial"/>
                          <a:cs typeface="Arial"/>
                        </a:rPr>
                        <a:t>lời</a:t>
                      </a:r>
                      <a:endParaRPr sz="1600" dirty="0">
                        <a:latin typeface="Arial"/>
                        <a:cs typeface="Arial"/>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a:solidFill>
                        <a:srgbClr val="FFFFFF"/>
                      </a:solidFill>
                      <a:prstDash val="solid"/>
                    </a:lnT>
                    <a:lnB w="38100" cap="flat" cmpd="sng" algn="ctr">
                      <a:solidFill>
                        <a:srgbClr val="8FB3C3"/>
                      </a:solidFill>
                      <a:prstDash val="solid"/>
                      <a:round/>
                      <a:headEnd type="none" w="med" len="med"/>
                      <a:tailEnd type="none" w="med" len="med"/>
                    </a:lnB>
                    <a:solidFill>
                      <a:schemeClr val="tx2">
                        <a:lumMod val="60000"/>
                        <a:lumOff val="40000"/>
                      </a:schemeClr>
                    </a:solidFill>
                  </a:tcPr>
                </a:tc>
                <a:tc>
                  <a:txBody>
                    <a:bodyPr/>
                    <a:lstStyle/>
                    <a:p>
                      <a:pPr marL="1905" algn="ctr">
                        <a:lnSpc>
                          <a:spcPts val="1860"/>
                        </a:lnSpc>
                      </a:pPr>
                      <a:r>
                        <a:rPr sz="1600" b="1" dirty="0">
                          <a:solidFill>
                            <a:srgbClr val="FFFFFF"/>
                          </a:solidFill>
                          <a:latin typeface="Arial"/>
                          <a:cs typeface="Arial"/>
                        </a:rPr>
                        <a:t>Điểm</a:t>
                      </a:r>
                      <a:r>
                        <a:rPr sz="1600" b="1" spc="-25" dirty="0">
                          <a:solidFill>
                            <a:srgbClr val="FFFFFF"/>
                          </a:solidFill>
                          <a:latin typeface="Arial"/>
                          <a:cs typeface="Arial"/>
                        </a:rPr>
                        <a:t> </a:t>
                      </a:r>
                      <a:r>
                        <a:rPr sz="1600" b="1" dirty="0">
                          <a:solidFill>
                            <a:srgbClr val="FFFFFF"/>
                          </a:solidFill>
                          <a:latin typeface="Arial"/>
                          <a:cs typeface="Arial"/>
                        </a:rPr>
                        <a:t>điều</a:t>
                      </a:r>
                      <a:r>
                        <a:rPr sz="1600" b="1" spc="-40" dirty="0">
                          <a:solidFill>
                            <a:srgbClr val="FFFFFF"/>
                          </a:solidFill>
                          <a:latin typeface="Arial"/>
                          <a:cs typeface="Arial"/>
                        </a:rPr>
                        <a:t> </a:t>
                      </a:r>
                      <a:r>
                        <a:rPr sz="1600" b="1" spc="-10" dirty="0">
                          <a:solidFill>
                            <a:srgbClr val="FFFFFF"/>
                          </a:solidFill>
                          <a:latin typeface="Arial"/>
                          <a:cs typeface="Arial"/>
                        </a:rPr>
                        <a:t>chỉnh</a:t>
                      </a:r>
                      <a:endParaRPr sz="1600" dirty="0">
                        <a:latin typeface="Arial"/>
                        <a:cs typeface="Arial"/>
                      </a:endParaRPr>
                    </a:p>
                    <a:p>
                      <a:pPr marL="635" algn="ctr">
                        <a:lnSpc>
                          <a:spcPct val="100000"/>
                        </a:lnSpc>
                        <a:spcBef>
                          <a:spcPts val="935"/>
                        </a:spcBef>
                      </a:pPr>
                      <a:r>
                        <a:rPr sz="1600" b="1" dirty="0">
                          <a:solidFill>
                            <a:srgbClr val="FFFFFF"/>
                          </a:solidFill>
                          <a:latin typeface="Arial"/>
                          <a:cs typeface="Arial"/>
                        </a:rPr>
                        <a:t>-</a:t>
                      </a:r>
                      <a:r>
                        <a:rPr sz="1600" b="1" spc="-10" dirty="0">
                          <a:solidFill>
                            <a:srgbClr val="FFFFFF"/>
                          </a:solidFill>
                          <a:latin typeface="Arial"/>
                          <a:cs typeface="Arial"/>
                        </a:rPr>
                        <a:t> </a:t>
                      </a:r>
                      <a:r>
                        <a:rPr sz="1600" b="1" dirty="0">
                          <a:solidFill>
                            <a:srgbClr val="FFFFFF"/>
                          </a:solidFill>
                          <a:latin typeface="Arial"/>
                          <a:cs typeface="Arial"/>
                        </a:rPr>
                        <a:t>2</a:t>
                      </a:r>
                      <a:r>
                        <a:rPr sz="1600" b="1" spc="-5" dirty="0">
                          <a:solidFill>
                            <a:srgbClr val="FFFFFF"/>
                          </a:solidFill>
                          <a:latin typeface="Arial"/>
                          <a:cs typeface="Arial"/>
                        </a:rPr>
                        <a:t> </a:t>
                      </a:r>
                      <a:r>
                        <a:rPr sz="1600" b="1" dirty="0">
                          <a:solidFill>
                            <a:srgbClr val="FFFFFF"/>
                          </a:solidFill>
                          <a:latin typeface="Arial"/>
                          <a:cs typeface="Arial"/>
                        </a:rPr>
                        <a:t>câu</a:t>
                      </a:r>
                      <a:r>
                        <a:rPr sz="1600" b="1" spc="-20" dirty="0">
                          <a:solidFill>
                            <a:srgbClr val="FFFFFF"/>
                          </a:solidFill>
                          <a:latin typeface="Arial"/>
                          <a:cs typeface="Arial"/>
                        </a:rPr>
                        <a:t> </a:t>
                      </a:r>
                      <a:r>
                        <a:rPr sz="1600" b="1" dirty="0">
                          <a:solidFill>
                            <a:srgbClr val="FFFFFF"/>
                          </a:solidFill>
                          <a:latin typeface="Arial"/>
                          <a:cs typeface="Arial"/>
                        </a:rPr>
                        <a:t>không được</a:t>
                      </a:r>
                      <a:r>
                        <a:rPr sz="1600" b="1" spc="-10" dirty="0">
                          <a:solidFill>
                            <a:srgbClr val="FFFFFF"/>
                          </a:solidFill>
                          <a:latin typeface="Arial"/>
                          <a:cs typeface="Arial"/>
                        </a:rPr>
                        <a:t> </a:t>
                      </a:r>
                      <a:r>
                        <a:rPr sz="1600" b="1" spc="-25" dirty="0">
                          <a:solidFill>
                            <a:srgbClr val="FFFFFF"/>
                          </a:solidFill>
                          <a:latin typeface="Arial"/>
                          <a:cs typeface="Arial"/>
                        </a:rPr>
                        <a:t>trả</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8FB3C3"/>
                      </a:solidFill>
                      <a:prstDash val="solid"/>
                    </a:lnB>
                    <a:solidFill>
                      <a:schemeClr val="tx2">
                        <a:lumMod val="60000"/>
                        <a:lumOff val="40000"/>
                      </a:schemeClr>
                    </a:solidFill>
                  </a:tcPr>
                </a:tc>
                <a:extLst>
                  <a:ext uri="{0D108BD9-81ED-4DB2-BD59-A6C34878D82A}">
                    <a16:rowId xmlns:a16="http://schemas.microsoft.com/office/drawing/2014/main" val="10000"/>
                  </a:ext>
                </a:extLst>
              </a:tr>
              <a:tr h="289944">
                <a:tc>
                  <a:txBody>
                    <a:bodyPr/>
                    <a:lstStyle/>
                    <a:p>
                      <a:pPr algn="ctr">
                        <a:lnSpc>
                          <a:spcPts val="1860"/>
                        </a:lnSpc>
                      </a:pPr>
                      <a:r>
                        <a:rPr sz="1600" b="1" spc="-25" dirty="0">
                          <a:solidFill>
                            <a:srgbClr val="FFFFFF"/>
                          </a:solidFill>
                          <a:latin typeface="Arial"/>
                          <a:cs typeface="Arial"/>
                        </a:rPr>
                        <a:t>50</a:t>
                      </a:r>
                      <a:endParaRPr sz="1600" dirty="0">
                        <a:latin typeface="Arial"/>
                        <a:cs typeface="Arial"/>
                      </a:endParaRPr>
                    </a:p>
                  </a:txBody>
                  <a:tcPr marL="0" marR="0" marT="0" marB="0">
                    <a:lnL w="12700">
                      <a:solidFill>
                        <a:srgbClr val="FFFFFF"/>
                      </a:solidFill>
                      <a:prstDash val="solid"/>
                    </a:lnL>
                    <a:lnR w="12700" cap="flat" cmpd="sng" algn="ctr">
                      <a:solidFill>
                        <a:srgbClr val="FFFFFF"/>
                      </a:solidFill>
                      <a:prstDash val="solid"/>
                      <a:round/>
                      <a:headEnd type="none" w="med" len="med"/>
                      <a:tailEnd type="none" w="med" len="med"/>
                    </a:lnR>
                    <a:lnB w="12700">
                      <a:solidFill>
                        <a:srgbClr val="FFFFFF"/>
                      </a:solidFill>
                      <a:prstDash val="solid"/>
                    </a:lnB>
                    <a:solidFill>
                      <a:schemeClr val="tx2">
                        <a:lumMod val="60000"/>
                        <a:lumOff val="40000"/>
                      </a:schemeClr>
                    </a:solidFill>
                  </a:tcPr>
                </a:tc>
                <a:tc>
                  <a:txBody>
                    <a:bodyPr/>
                    <a:lstStyle/>
                    <a:p>
                      <a:pPr algn="ctr">
                        <a:lnSpc>
                          <a:spcPts val="1860"/>
                        </a:lnSpc>
                      </a:pPr>
                      <a:r>
                        <a:rPr sz="1600" spc="-25" dirty="0">
                          <a:solidFill>
                            <a:srgbClr val="181818"/>
                          </a:solidFill>
                          <a:latin typeface="Arial MT"/>
                          <a:cs typeface="Arial MT"/>
                        </a:rPr>
                        <a:t>60</a:t>
                      </a:r>
                      <a:endParaRPr sz="1600" dirty="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8FB3C3"/>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2540" algn="ctr">
                        <a:lnSpc>
                          <a:spcPts val="1860"/>
                        </a:lnSpc>
                      </a:pPr>
                      <a:r>
                        <a:rPr sz="1600" spc="-50" dirty="0">
                          <a:solidFill>
                            <a:srgbClr val="181818"/>
                          </a:solidFill>
                          <a:latin typeface="Arial MT"/>
                          <a:cs typeface="Arial MT"/>
                        </a:rPr>
                        <a:t>-</a:t>
                      </a:r>
                      <a:endParaRPr sz="1600" dirty="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38100" cap="flat" cmpd="sng" algn="ctr">
                      <a:solidFill>
                        <a:srgbClr val="8FB3C3"/>
                      </a:solidFill>
                      <a:prstDash val="solid"/>
                      <a:round/>
                      <a:headEnd type="none" w="med" len="med"/>
                      <a:tailEnd type="none" w="med" len="me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2"/>
                  </a:ext>
                </a:extLst>
              </a:tr>
              <a:tr h="289944">
                <a:tc>
                  <a:txBody>
                    <a:bodyPr/>
                    <a:lstStyle/>
                    <a:p>
                      <a:pPr algn="ctr">
                        <a:lnSpc>
                          <a:spcPts val="1860"/>
                        </a:lnSpc>
                      </a:pPr>
                      <a:r>
                        <a:rPr sz="1600" b="1" spc="-25" dirty="0">
                          <a:solidFill>
                            <a:srgbClr val="FFFFFF"/>
                          </a:solidFill>
                          <a:latin typeface="Arial"/>
                          <a:cs typeface="Arial"/>
                        </a:rPr>
                        <a:t>45</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ts val="1860"/>
                        </a:lnSpc>
                      </a:pPr>
                      <a:r>
                        <a:rPr sz="1600" spc="-25" dirty="0">
                          <a:solidFill>
                            <a:srgbClr val="181818"/>
                          </a:solidFill>
                          <a:latin typeface="Arial MT"/>
                          <a:cs typeface="Arial MT"/>
                        </a:rPr>
                        <a:t>54</a:t>
                      </a:r>
                      <a:endParaRPr sz="1600" dirty="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2540" algn="ctr">
                        <a:lnSpc>
                          <a:spcPts val="1860"/>
                        </a:lnSpc>
                      </a:pPr>
                      <a:r>
                        <a:rPr sz="1600" spc="-50" dirty="0">
                          <a:solidFill>
                            <a:srgbClr val="181818"/>
                          </a:solidFill>
                          <a:latin typeface="Arial MT"/>
                          <a:cs typeface="Arial MT"/>
                        </a:rPr>
                        <a:t>-</a:t>
                      </a:r>
                      <a:endParaRPr sz="1600">
                        <a:latin typeface="Arial MT"/>
                        <a:cs typeface="Arial MT"/>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3"/>
                  </a:ext>
                </a:extLst>
              </a:tr>
              <a:tr h="289944">
                <a:tc>
                  <a:txBody>
                    <a:bodyPr/>
                    <a:lstStyle/>
                    <a:p>
                      <a:pPr algn="ctr">
                        <a:lnSpc>
                          <a:spcPts val="1860"/>
                        </a:lnSpc>
                      </a:pPr>
                      <a:r>
                        <a:rPr sz="1600" b="1" spc="-25" dirty="0">
                          <a:solidFill>
                            <a:srgbClr val="FFFFFF"/>
                          </a:solidFill>
                          <a:latin typeface="Arial"/>
                          <a:cs typeface="Arial"/>
                        </a:rPr>
                        <a:t>40</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ts val="1860"/>
                        </a:lnSpc>
                      </a:pPr>
                      <a:r>
                        <a:rPr sz="1600" spc="-25" dirty="0">
                          <a:solidFill>
                            <a:srgbClr val="181818"/>
                          </a:solidFill>
                          <a:latin typeface="Arial MT"/>
                          <a:cs typeface="Arial MT"/>
                        </a:rPr>
                        <a:t>48</a:t>
                      </a:r>
                      <a:endParaRPr sz="1600" dirty="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1905" algn="ctr">
                        <a:lnSpc>
                          <a:spcPts val="1860"/>
                        </a:lnSpc>
                      </a:pPr>
                      <a:r>
                        <a:rPr sz="1600" spc="-25" dirty="0">
                          <a:solidFill>
                            <a:srgbClr val="181818"/>
                          </a:solidFill>
                          <a:latin typeface="Arial MT"/>
                          <a:cs typeface="Arial MT"/>
                        </a:rPr>
                        <a:t>60</a:t>
                      </a:r>
                      <a:endParaRPr sz="1600">
                        <a:latin typeface="Arial MT"/>
                        <a:cs typeface="Arial MT"/>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4"/>
                  </a:ext>
                </a:extLst>
              </a:tr>
              <a:tr h="289944">
                <a:tc>
                  <a:txBody>
                    <a:bodyPr/>
                    <a:lstStyle/>
                    <a:p>
                      <a:pPr algn="ctr">
                        <a:lnSpc>
                          <a:spcPts val="1864"/>
                        </a:lnSpc>
                      </a:pPr>
                      <a:r>
                        <a:rPr sz="1600" b="1" spc="-25" dirty="0">
                          <a:solidFill>
                            <a:srgbClr val="FFFFFF"/>
                          </a:solidFill>
                          <a:latin typeface="Arial"/>
                          <a:cs typeface="Arial"/>
                        </a:rPr>
                        <a:t>35</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ts val="1864"/>
                        </a:lnSpc>
                      </a:pPr>
                      <a:r>
                        <a:rPr sz="1600" spc="-25" dirty="0">
                          <a:solidFill>
                            <a:srgbClr val="181818"/>
                          </a:solidFill>
                          <a:latin typeface="Arial MT"/>
                          <a:cs typeface="Arial MT"/>
                        </a:rPr>
                        <a:t>42</a:t>
                      </a:r>
                      <a:endParaRPr sz="1600" dirty="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635" algn="ctr">
                        <a:lnSpc>
                          <a:spcPts val="1864"/>
                        </a:lnSpc>
                      </a:pPr>
                      <a:r>
                        <a:rPr sz="1600" spc="-20" dirty="0">
                          <a:solidFill>
                            <a:srgbClr val="181818"/>
                          </a:solidFill>
                          <a:latin typeface="Arial MT"/>
                          <a:cs typeface="Arial MT"/>
                        </a:rPr>
                        <a:t>52.5</a:t>
                      </a:r>
                      <a:endParaRPr sz="1600" dirty="0">
                        <a:latin typeface="Arial MT"/>
                        <a:cs typeface="Arial MT"/>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5"/>
                  </a:ext>
                </a:extLst>
              </a:tr>
              <a:tr h="289944">
                <a:tc>
                  <a:txBody>
                    <a:bodyPr/>
                    <a:lstStyle/>
                    <a:p>
                      <a:pPr algn="ctr">
                        <a:lnSpc>
                          <a:spcPts val="1864"/>
                        </a:lnSpc>
                      </a:pPr>
                      <a:r>
                        <a:rPr sz="1600" b="1" spc="-25" dirty="0">
                          <a:solidFill>
                            <a:srgbClr val="FFFFFF"/>
                          </a:solidFill>
                          <a:latin typeface="Arial"/>
                          <a:cs typeface="Arial"/>
                        </a:rPr>
                        <a:t>30</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ts val="1864"/>
                        </a:lnSpc>
                      </a:pPr>
                      <a:r>
                        <a:rPr sz="1600" spc="-25" dirty="0">
                          <a:solidFill>
                            <a:srgbClr val="181818"/>
                          </a:solidFill>
                          <a:latin typeface="Arial MT"/>
                          <a:cs typeface="Arial MT"/>
                        </a:rPr>
                        <a:t>36</a:t>
                      </a:r>
                      <a:endParaRPr sz="1600" dirty="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1905" algn="ctr">
                        <a:lnSpc>
                          <a:spcPts val="1864"/>
                        </a:lnSpc>
                      </a:pPr>
                      <a:r>
                        <a:rPr sz="1600" spc="-25" dirty="0">
                          <a:solidFill>
                            <a:srgbClr val="181818"/>
                          </a:solidFill>
                          <a:latin typeface="Arial MT"/>
                          <a:cs typeface="Arial MT"/>
                        </a:rPr>
                        <a:t>45</a:t>
                      </a:r>
                      <a:endParaRPr sz="1600">
                        <a:latin typeface="Arial MT"/>
                        <a:cs typeface="Arial MT"/>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6"/>
                  </a:ext>
                </a:extLst>
              </a:tr>
              <a:tr h="289944">
                <a:tc>
                  <a:txBody>
                    <a:bodyPr/>
                    <a:lstStyle/>
                    <a:p>
                      <a:pPr algn="ctr">
                        <a:lnSpc>
                          <a:spcPts val="1864"/>
                        </a:lnSpc>
                      </a:pPr>
                      <a:r>
                        <a:rPr sz="1600" b="1" spc="-25" dirty="0">
                          <a:solidFill>
                            <a:srgbClr val="FFFFFF"/>
                          </a:solidFill>
                          <a:latin typeface="Arial"/>
                          <a:cs typeface="Arial"/>
                        </a:rPr>
                        <a:t>25</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ts val="1864"/>
                        </a:lnSpc>
                      </a:pPr>
                      <a:r>
                        <a:rPr sz="1600" spc="-25" dirty="0">
                          <a:solidFill>
                            <a:srgbClr val="181818"/>
                          </a:solidFill>
                          <a:latin typeface="Arial MT"/>
                          <a:cs typeface="Arial MT"/>
                        </a:rPr>
                        <a:t>30</a:t>
                      </a:r>
                      <a:endParaRPr sz="1600" dirty="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635" algn="ctr">
                        <a:lnSpc>
                          <a:spcPts val="1864"/>
                        </a:lnSpc>
                      </a:pPr>
                      <a:r>
                        <a:rPr sz="1600" spc="-20" dirty="0">
                          <a:solidFill>
                            <a:srgbClr val="181818"/>
                          </a:solidFill>
                          <a:latin typeface="Arial MT"/>
                          <a:cs typeface="Arial MT"/>
                        </a:rPr>
                        <a:t>37.5</a:t>
                      </a:r>
                      <a:endParaRPr sz="1600" dirty="0">
                        <a:latin typeface="Arial MT"/>
                        <a:cs typeface="Arial MT"/>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7"/>
                  </a:ext>
                </a:extLst>
              </a:tr>
              <a:tr h="289944">
                <a:tc>
                  <a:txBody>
                    <a:bodyPr/>
                    <a:lstStyle/>
                    <a:p>
                      <a:pPr algn="ctr">
                        <a:lnSpc>
                          <a:spcPts val="1864"/>
                        </a:lnSpc>
                      </a:pPr>
                      <a:r>
                        <a:rPr sz="1600" b="1" spc="-25" dirty="0">
                          <a:solidFill>
                            <a:srgbClr val="FFFFFF"/>
                          </a:solidFill>
                          <a:latin typeface="Arial"/>
                          <a:cs typeface="Arial"/>
                        </a:rPr>
                        <a:t>20</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ts val="1864"/>
                        </a:lnSpc>
                      </a:pPr>
                      <a:r>
                        <a:rPr sz="1600" spc="-25" dirty="0">
                          <a:solidFill>
                            <a:srgbClr val="181818"/>
                          </a:solidFill>
                          <a:latin typeface="Arial MT"/>
                          <a:cs typeface="Arial MT"/>
                        </a:rPr>
                        <a:t>24</a:t>
                      </a:r>
                      <a:endParaRPr sz="160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1905" algn="ctr">
                        <a:lnSpc>
                          <a:spcPts val="1864"/>
                        </a:lnSpc>
                      </a:pPr>
                      <a:r>
                        <a:rPr sz="1600" spc="-25" dirty="0">
                          <a:solidFill>
                            <a:srgbClr val="181818"/>
                          </a:solidFill>
                          <a:latin typeface="Arial MT"/>
                          <a:cs typeface="Arial MT"/>
                        </a:rPr>
                        <a:t>30</a:t>
                      </a:r>
                      <a:endParaRPr sz="1600" dirty="0">
                        <a:latin typeface="Arial MT"/>
                        <a:cs typeface="Arial MT"/>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8"/>
                  </a:ext>
                </a:extLst>
              </a:tr>
              <a:tr h="289944">
                <a:tc>
                  <a:txBody>
                    <a:bodyPr/>
                    <a:lstStyle/>
                    <a:p>
                      <a:pPr algn="ctr">
                        <a:lnSpc>
                          <a:spcPts val="1864"/>
                        </a:lnSpc>
                      </a:pPr>
                      <a:r>
                        <a:rPr sz="1600" b="1" spc="-25" dirty="0">
                          <a:solidFill>
                            <a:srgbClr val="FFFFFF"/>
                          </a:solidFill>
                          <a:latin typeface="Arial"/>
                          <a:cs typeface="Arial"/>
                        </a:rPr>
                        <a:t>15</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ts val="1864"/>
                        </a:lnSpc>
                      </a:pPr>
                      <a:r>
                        <a:rPr sz="1600" spc="-25" dirty="0">
                          <a:solidFill>
                            <a:srgbClr val="181818"/>
                          </a:solidFill>
                          <a:latin typeface="Arial MT"/>
                          <a:cs typeface="Arial MT"/>
                        </a:rPr>
                        <a:t>18</a:t>
                      </a:r>
                      <a:endParaRPr sz="1600" dirty="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635" algn="ctr">
                        <a:lnSpc>
                          <a:spcPts val="1864"/>
                        </a:lnSpc>
                      </a:pPr>
                      <a:r>
                        <a:rPr sz="1600" spc="-20" dirty="0">
                          <a:solidFill>
                            <a:srgbClr val="181818"/>
                          </a:solidFill>
                          <a:latin typeface="Arial MT"/>
                          <a:cs typeface="Arial MT"/>
                        </a:rPr>
                        <a:t>22.5</a:t>
                      </a:r>
                      <a:endParaRPr sz="1600" dirty="0">
                        <a:latin typeface="Arial MT"/>
                        <a:cs typeface="Arial MT"/>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09"/>
                  </a:ext>
                </a:extLst>
              </a:tr>
              <a:tr h="289944">
                <a:tc>
                  <a:txBody>
                    <a:bodyPr/>
                    <a:lstStyle/>
                    <a:p>
                      <a:pPr algn="ctr">
                        <a:lnSpc>
                          <a:spcPts val="1864"/>
                        </a:lnSpc>
                      </a:pPr>
                      <a:r>
                        <a:rPr sz="1600" b="1" spc="-25" dirty="0">
                          <a:solidFill>
                            <a:srgbClr val="FFFFFF"/>
                          </a:solidFill>
                          <a:latin typeface="Arial"/>
                          <a:cs typeface="Arial"/>
                        </a:rPr>
                        <a:t>10</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ts val="1864"/>
                        </a:lnSpc>
                      </a:pPr>
                      <a:r>
                        <a:rPr sz="1600" spc="-25" dirty="0">
                          <a:solidFill>
                            <a:srgbClr val="181818"/>
                          </a:solidFill>
                          <a:latin typeface="Arial MT"/>
                          <a:cs typeface="Arial MT"/>
                        </a:rPr>
                        <a:t>12</a:t>
                      </a:r>
                      <a:endParaRPr sz="160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1905" algn="ctr">
                        <a:lnSpc>
                          <a:spcPts val="1864"/>
                        </a:lnSpc>
                      </a:pPr>
                      <a:r>
                        <a:rPr sz="1600" spc="-25" dirty="0">
                          <a:solidFill>
                            <a:srgbClr val="181818"/>
                          </a:solidFill>
                          <a:latin typeface="Arial MT"/>
                          <a:cs typeface="Arial MT"/>
                        </a:rPr>
                        <a:t>15</a:t>
                      </a:r>
                      <a:endParaRPr sz="1600" dirty="0">
                        <a:latin typeface="Arial MT"/>
                        <a:cs typeface="Arial MT"/>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10"/>
                  </a:ext>
                </a:extLst>
              </a:tr>
              <a:tr h="289944">
                <a:tc>
                  <a:txBody>
                    <a:bodyPr/>
                    <a:lstStyle/>
                    <a:p>
                      <a:pPr algn="ctr">
                        <a:lnSpc>
                          <a:spcPts val="1864"/>
                        </a:lnSpc>
                      </a:pPr>
                      <a:r>
                        <a:rPr sz="1600" b="1" spc="-50" dirty="0">
                          <a:solidFill>
                            <a:srgbClr val="FFFFFF"/>
                          </a:solidFill>
                          <a:latin typeface="Arial"/>
                          <a:cs typeface="Arial"/>
                        </a:rPr>
                        <a:t>5</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ts val="1864"/>
                        </a:lnSpc>
                      </a:pPr>
                      <a:r>
                        <a:rPr sz="1600" spc="-50" dirty="0">
                          <a:solidFill>
                            <a:srgbClr val="181818"/>
                          </a:solidFill>
                          <a:latin typeface="Arial MT"/>
                          <a:cs typeface="Arial MT"/>
                        </a:rPr>
                        <a:t>6</a:t>
                      </a:r>
                      <a:endParaRPr sz="1600" dirty="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635" algn="ctr">
                        <a:lnSpc>
                          <a:spcPts val="1864"/>
                        </a:lnSpc>
                      </a:pPr>
                      <a:r>
                        <a:rPr sz="1600" spc="-25" dirty="0">
                          <a:solidFill>
                            <a:srgbClr val="181818"/>
                          </a:solidFill>
                          <a:latin typeface="Arial MT"/>
                          <a:cs typeface="Arial MT"/>
                        </a:rPr>
                        <a:t>7.5</a:t>
                      </a:r>
                      <a:endParaRPr sz="1600" dirty="0">
                        <a:latin typeface="Arial MT"/>
                        <a:cs typeface="Arial MT"/>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11"/>
                  </a:ext>
                </a:extLst>
              </a:tr>
              <a:tr h="289944">
                <a:tc>
                  <a:txBody>
                    <a:bodyPr/>
                    <a:lstStyle/>
                    <a:p>
                      <a:pPr algn="ctr">
                        <a:lnSpc>
                          <a:spcPts val="1864"/>
                        </a:lnSpc>
                      </a:pPr>
                      <a:r>
                        <a:rPr sz="1600" b="1" spc="-50" dirty="0">
                          <a:solidFill>
                            <a:srgbClr val="FFFFFF"/>
                          </a:solidFill>
                          <a:latin typeface="Arial"/>
                          <a:cs typeface="Arial"/>
                        </a:rPr>
                        <a:t>0</a:t>
                      </a:r>
                      <a:endParaRPr sz="16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tx2">
                        <a:lumMod val="60000"/>
                        <a:lumOff val="40000"/>
                      </a:schemeClr>
                    </a:solidFill>
                  </a:tcPr>
                </a:tc>
                <a:tc>
                  <a:txBody>
                    <a:bodyPr/>
                    <a:lstStyle/>
                    <a:p>
                      <a:pPr algn="ctr">
                        <a:lnSpc>
                          <a:spcPts val="1864"/>
                        </a:lnSpc>
                      </a:pPr>
                      <a:r>
                        <a:rPr sz="1600" spc="-50" dirty="0">
                          <a:solidFill>
                            <a:srgbClr val="181818"/>
                          </a:solidFill>
                          <a:latin typeface="Arial MT"/>
                          <a:cs typeface="Arial MT"/>
                        </a:rPr>
                        <a:t>0</a:t>
                      </a:r>
                      <a:endParaRPr sz="1600">
                        <a:latin typeface="Arial MT"/>
                        <a:cs typeface="Arial MT"/>
                      </a:endParaRPr>
                    </a:p>
                  </a:txBody>
                  <a:tcPr marL="0" marR="0" marT="0" marB="0">
                    <a:lnL w="12700" cap="flat" cmpd="sng" algn="ctr">
                      <a:solidFill>
                        <a:srgbClr val="FFFFFF"/>
                      </a:solidFill>
                      <a:prstDash val="solid"/>
                      <a:round/>
                      <a:headEnd type="none" w="med" len="med"/>
                      <a:tailEnd type="none" w="med" len="med"/>
                    </a:lnL>
                    <a:lnR w="12700">
                      <a:solidFill>
                        <a:srgbClr val="FFFFFF"/>
                      </a:solidFill>
                      <a:prstDash val="solid"/>
                    </a:lnR>
                    <a:lnT w="12700" cap="flat" cmpd="sng" algn="ctr">
                      <a:solidFill>
                        <a:srgbClr val="FFFFFF"/>
                      </a:solidFill>
                      <a:prstDash val="solid"/>
                      <a:round/>
                      <a:headEnd type="none" w="med" len="med"/>
                      <a:tailEnd type="none" w="med" len="med"/>
                    </a:lnT>
                    <a:lnB w="12700">
                      <a:solidFill>
                        <a:srgbClr val="FFFFFF"/>
                      </a:solidFill>
                      <a:prstDash val="solid"/>
                    </a:lnB>
                    <a:solidFill>
                      <a:schemeClr val="accent1">
                        <a:lumMod val="20000"/>
                        <a:lumOff val="80000"/>
                      </a:schemeClr>
                    </a:solidFill>
                  </a:tcPr>
                </a:tc>
                <a:tc>
                  <a:txBody>
                    <a:bodyPr/>
                    <a:lstStyle/>
                    <a:p>
                      <a:pPr marL="1905" algn="ctr">
                        <a:lnSpc>
                          <a:spcPts val="1864"/>
                        </a:lnSpc>
                      </a:pPr>
                      <a:r>
                        <a:rPr sz="1600" spc="-50" dirty="0">
                          <a:solidFill>
                            <a:srgbClr val="181818"/>
                          </a:solidFill>
                          <a:latin typeface="Arial MT"/>
                          <a:cs typeface="Arial MT"/>
                        </a:rPr>
                        <a:t>0</a:t>
                      </a:r>
                      <a:endParaRPr sz="1600" dirty="0">
                        <a:latin typeface="Arial MT"/>
                        <a:cs typeface="Arial MT"/>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chemeClr val="accent1">
                        <a:lumMod val="20000"/>
                        <a:lumOff val="80000"/>
                      </a:schemeClr>
                    </a:solidFill>
                  </a:tcPr>
                </a:tc>
                <a:extLst>
                  <a:ext uri="{0D108BD9-81ED-4DB2-BD59-A6C34878D82A}">
                    <a16:rowId xmlns:a16="http://schemas.microsoft.com/office/drawing/2014/main" val="10012"/>
                  </a:ext>
                </a:extLst>
              </a:tr>
            </a:tbl>
          </a:graphicData>
        </a:graphic>
      </p:graphicFrame>
      <p:sp>
        <p:nvSpPr>
          <p:cNvPr id="4" name="object 4"/>
          <p:cNvSpPr txBox="1">
            <a:spLocks noGrp="1"/>
          </p:cNvSpPr>
          <p:nvPr>
            <p:ph type="title"/>
          </p:nvPr>
        </p:nvSpPr>
        <p:spPr>
          <a:xfrm>
            <a:off x="3735451" y="163195"/>
            <a:ext cx="1794510" cy="482600"/>
          </a:xfrm>
          <a:prstGeom prst="rect">
            <a:avLst/>
          </a:prstGeom>
        </p:spPr>
        <p:txBody>
          <a:bodyPr vert="horz" wrap="square" lIns="0" tIns="12700" rIns="0" bIns="0" rtlCol="0">
            <a:spAutoFit/>
          </a:bodyPr>
          <a:lstStyle/>
          <a:p>
            <a:pPr marL="12700">
              <a:lnSpc>
                <a:spcPct val="100000"/>
              </a:lnSpc>
              <a:spcBef>
                <a:spcPts val="100"/>
              </a:spcBef>
            </a:pPr>
            <a:r>
              <a:rPr sz="3000" spc="-200" dirty="0">
                <a:solidFill>
                  <a:srgbClr val="181818"/>
                </a:solidFill>
              </a:rPr>
              <a:t>Tra</a:t>
            </a:r>
            <a:r>
              <a:rPr sz="3000" spc="-180" dirty="0">
                <a:solidFill>
                  <a:srgbClr val="181818"/>
                </a:solidFill>
              </a:rPr>
              <a:t> </a:t>
            </a:r>
            <a:r>
              <a:rPr sz="3000" spc="-45" dirty="0">
                <a:solidFill>
                  <a:srgbClr val="181818"/>
                </a:solidFill>
              </a:rPr>
              <a:t>bảng</a:t>
            </a:r>
            <a:endParaRPr sz="30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4" name="Picture 2" descr="50+ Hình nền Powerpoint màu trắng, không gian sáng tạo">
            <a:extLst>
              <a:ext uri="{FF2B5EF4-FFF2-40B4-BE49-F238E27FC236}">
                <a16:creationId xmlns:a16="http://schemas.microsoft.com/office/drawing/2014/main" id="{2AA17547-706B-575C-A588-3A17929C56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object 2"/>
          <p:cNvGrpSpPr/>
          <p:nvPr/>
        </p:nvGrpSpPr>
        <p:grpSpPr>
          <a:xfrm>
            <a:off x="1143000" y="506221"/>
            <a:ext cx="6898005" cy="4637405"/>
            <a:chOff x="1143000" y="506221"/>
            <a:chExt cx="6898005" cy="4637405"/>
          </a:xfrm>
        </p:grpSpPr>
        <p:pic>
          <p:nvPicPr>
            <p:cNvPr id="3" name="object 3"/>
            <p:cNvPicPr/>
            <p:nvPr/>
          </p:nvPicPr>
          <p:blipFill>
            <a:blip r:embed="rId3" cstate="print"/>
            <a:stretch>
              <a:fillRect/>
            </a:stretch>
          </p:blipFill>
          <p:spPr>
            <a:xfrm>
              <a:off x="1409689" y="1358885"/>
              <a:ext cx="6630965" cy="95475"/>
            </a:xfrm>
            <a:prstGeom prst="rect">
              <a:avLst/>
            </a:prstGeom>
          </p:spPr>
        </p:pic>
        <p:sp>
          <p:nvSpPr>
            <p:cNvPr id="4" name="object 4"/>
            <p:cNvSpPr/>
            <p:nvPr/>
          </p:nvSpPr>
          <p:spPr>
            <a:xfrm>
              <a:off x="1443481" y="1385316"/>
              <a:ext cx="6571615" cy="0"/>
            </a:xfrm>
            <a:custGeom>
              <a:avLst/>
              <a:gdLst/>
              <a:ahLst/>
              <a:cxnLst/>
              <a:rect l="l" t="t" r="r" b="b"/>
              <a:pathLst>
                <a:path w="6571615">
                  <a:moveTo>
                    <a:pt x="0" y="0"/>
                  </a:moveTo>
                  <a:lnTo>
                    <a:pt x="6571361" y="0"/>
                  </a:lnTo>
                </a:path>
              </a:pathLst>
            </a:custGeom>
            <a:ln w="31750">
              <a:solidFill>
                <a:srgbClr val="8FB3C3"/>
              </a:solidFill>
            </a:ln>
          </p:spPr>
          <p:txBody>
            <a:bodyPr wrap="square" lIns="0" tIns="0" rIns="0" bIns="0" rtlCol="0"/>
            <a:lstStyle/>
            <a:p>
              <a:endParaRPr/>
            </a:p>
          </p:txBody>
        </p:sp>
        <p:pic>
          <p:nvPicPr>
            <p:cNvPr id="5" name="object 5"/>
            <p:cNvPicPr/>
            <p:nvPr/>
          </p:nvPicPr>
          <p:blipFill>
            <a:blip r:embed="rId4" cstate="print"/>
            <a:stretch>
              <a:fillRect/>
            </a:stretch>
          </p:blipFill>
          <p:spPr>
            <a:xfrm>
              <a:off x="1143000" y="506221"/>
              <a:ext cx="6858000" cy="4637277"/>
            </a:xfrm>
            <a:prstGeom prst="rect">
              <a:avLst/>
            </a:prstGeom>
          </p:spPr>
        </p:pic>
      </p:grpSp>
      <p:sp>
        <p:nvSpPr>
          <p:cNvPr id="6" name="object 6"/>
          <p:cNvSpPr txBox="1"/>
          <p:nvPr/>
        </p:nvSpPr>
        <p:spPr>
          <a:xfrm>
            <a:off x="2075814" y="201548"/>
            <a:ext cx="5064760" cy="299720"/>
          </a:xfrm>
          <a:prstGeom prst="rect">
            <a:avLst/>
          </a:prstGeom>
        </p:spPr>
        <p:txBody>
          <a:bodyPr vert="horz" wrap="square" lIns="0" tIns="12700" rIns="0" bIns="0" rtlCol="0">
            <a:spAutoFit/>
          </a:bodyPr>
          <a:lstStyle/>
          <a:p>
            <a:pPr marL="12700">
              <a:lnSpc>
                <a:spcPct val="100000"/>
              </a:lnSpc>
              <a:spcBef>
                <a:spcPts val="100"/>
              </a:spcBef>
              <a:tabLst>
                <a:tab pos="2248535" algn="l"/>
              </a:tabLst>
            </a:pPr>
            <a:r>
              <a:rPr sz="1800" b="1" spc="-65" dirty="0">
                <a:solidFill>
                  <a:srgbClr val="006FC0"/>
                </a:solidFill>
                <a:latin typeface="Verdana"/>
                <a:cs typeface="Verdana"/>
              </a:rPr>
              <a:t>Diễn</a:t>
            </a:r>
            <a:r>
              <a:rPr sz="1800" b="1" spc="-90" dirty="0">
                <a:solidFill>
                  <a:srgbClr val="006FC0"/>
                </a:solidFill>
                <a:latin typeface="Verdana"/>
                <a:cs typeface="Verdana"/>
              </a:rPr>
              <a:t> </a:t>
            </a:r>
            <a:r>
              <a:rPr sz="1800" b="1" spc="-70" dirty="0">
                <a:solidFill>
                  <a:srgbClr val="006FC0"/>
                </a:solidFill>
                <a:latin typeface="Verdana"/>
                <a:cs typeface="Verdana"/>
              </a:rPr>
              <a:t>giải</a:t>
            </a:r>
            <a:r>
              <a:rPr sz="1800" b="1" spc="-80" dirty="0">
                <a:solidFill>
                  <a:srgbClr val="006FC0"/>
                </a:solidFill>
                <a:latin typeface="Verdana"/>
                <a:cs typeface="Verdana"/>
              </a:rPr>
              <a:t> </a:t>
            </a:r>
            <a:r>
              <a:rPr sz="1800" b="1" spc="-55" dirty="0">
                <a:solidFill>
                  <a:srgbClr val="006FC0"/>
                </a:solidFill>
                <a:latin typeface="Verdana"/>
                <a:cs typeface="Verdana"/>
              </a:rPr>
              <a:t>kết</a:t>
            </a:r>
            <a:r>
              <a:rPr sz="1800" b="1" spc="-80" dirty="0">
                <a:solidFill>
                  <a:srgbClr val="006FC0"/>
                </a:solidFill>
                <a:latin typeface="Verdana"/>
                <a:cs typeface="Verdana"/>
              </a:rPr>
              <a:t> </a:t>
            </a:r>
            <a:r>
              <a:rPr sz="1800" b="1" spc="-20" dirty="0">
                <a:solidFill>
                  <a:srgbClr val="006FC0"/>
                </a:solidFill>
                <a:latin typeface="Verdana"/>
                <a:cs typeface="Verdana"/>
              </a:rPr>
              <a:t>quả:</a:t>
            </a:r>
            <a:r>
              <a:rPr sz="1800" b="1" dirty="0">
                <a:solidFill>
                  <a:srgbClr val="006FC0"/>
                </a:solidFill>
                <a:latin typeface="Verdana"/>
                <a:cs typeface="Verdana"/>
              </a:rPr>
              <a:t>	</a:t>
            </a:r>
            <a:r>
              <a:rPr sz="1800" b="1" spc="-70" dirty="0">
                <a:solidFill>
                  <a:srgbClr val="006FC0"/>
                </a:solidFill>
                <a:latin typeface="Verdana"/>
                <a:cs typeface="Verdana"/>
              </a:rPr>
              <a:t>trang</a:t>
            </a:r>
            <a:r>
              <a:rPr sz="1800" b="1" spc="-80" dirty="0">
                <a:solidFill>
                  <a:srgbClr val="006FC0"/>
                </a:solidFill>
                <a:latin typeface="Verdana"/>
                <a:cs typeface="Verdana"/>
              </a:rPr>
              <a:t> </a:t>
            </a:r>
            <a:r>
              <a:rPr sz="1800" b="1" spc="-45" dirty="0">
                <a:solidFill>
                  <a:srgbClr val="006FC0"/>
                </a:solidFill>
                <a:latin typeface="Verdana"/>
                <a:cs typeface="Verdana"/>
              </a:rPr>
              <a:t>tóm</a:t>
            </a:r>
            <a:r>
              <a:rPr sz="1800" b="1" spc="-85" dirty="0">
                <a:solidFill>
                  <a:srgbClr val="006FC0"/>
                </a:solidFill>
                <a:latin typeface="Verdana"/>
                <a:cs typeface="Verdana"/>
              </a:rPr>
              <a:t> </a:t>
            </a:r>
            <a:r>
              <a:rPr sz="1800" b="1" spc="-70" dirty="0">
                <a:solidFill>
                  <a:srgbClr val="006FC0"/>
                </a:solidFill>
                <a:latin typeface="Verdana"/>
                <a:cs typeface="Verdana"/>
              </a:rPr>
              <a:t>tắt</a:t>
            </a:r>
            <a:r>
              <a:rPr sz="1800" b="1" spc="-75" dirty="0">
                <a:solidFill>
                  <a:srgbClr val="006FC0"/>
                </a:solidFill>
                <a:latin typeface="Verdana"/>
                <a:cs typeface="Verdana"/>
              </a:rPr>
              <a:t> </a:t>
            </a:r>
            <a:r>
              <a:rPr sz="1800" b="1" spc="-50" dirty="0">
                <a:solidFill>
                  <a:srgbClr val="006FC0"/>
                </a:solidFill>
                <a:latin typeface="Verdana"/>
                <a:cs typeface="Verdana"/>
              </a:rPr>
              <a:t>thông</a:t>
            </a:r>
            <a:r>
              <a:rPr sz="1800" b="1" spc="-65" dirty="0">
                <a:solidFill>
                  <a:srgbClr val="006FC0"/>
                </a:solidFill>
                <a:latin typeface="Verdana"/>
                <a:cs typeface="Verdana"/>
              </a:rPr>
              <a:t> </a:t>
            </a:r>
            <a:r>
              <a:rPr sz="1800" b="1" spc="-25" dirty="0">
                <a:solidFill>
                  <a:srgbClr val="006FC0"/>
                </a:solidFill>
                <a:latin typeface="Verdana"/>
                <a:cs typeface="Verdana"/>
              </a:rPr>
              <a:t>tin</a:t>
            </a:r>
            <a:endParaRPr sz="1800">
              <a:latin typeface="Verdana"/>
              <a:cs typeface="Verdan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2" name="Picture 4" descr="50+ Hình nền Powerpoint màu trắng, không gian sáng tạo">
            <a:extLst>
              <a:ext uri="{FF2B5EF4-FFF2-40B4-BE49-F238E27FC236}">
                <a16:creationId xmlns:a16="http://schemas.microsoft.com/office/drawing/2014/main" id="{8A1DCD2F-1F17-8468-8443-4AC707F243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object 2"/>
          <p:cNvGrpSpPr/>
          <p:nvPr/>
        </p:nvGrpSpPr>
        <p:grpSpPr>
          <a:xfrm>
            <a:off x="1524000" y="152400"/>
            <a:ext cx="6477000" cy="4838700"/>
            <a:chOff x="1047622" y="-1"/>
            <a:chExt cx="6993255" cy="5143500"/>
          </a:xfrm>
        </p:grpSpPr>
        <p:pic>
          <p:nvPicPr>
            <p:cNvPr id="3" name="object 3"/>
            <p:cNvPicPr/>
            <p:nvPr/>
          </p:nvPicPr>
          <p:blipFill>
            <a:blip r:embed="rId3" cstate="print"/>
            <a:stretch>
              <a:fillRect/>
            </a:stretch>
          </p:blipFill>
          <p:spPr>
            <a:xfrm>
              <a:off x="1409689" y="1358885"/>
              <a:ext cx="6630965" cy="95475"/>
            </a:xfrm>
            <a:prstGeom prst="rect">
              <a:avLst/>
            </a:prstGeom>
          </p:spPr>
        </p:pic>
        <p:sp>
          <p:nvSpPr>
            <p:cNvPr id="4" name="object 4"/>
            <p:cNvSpPr/>
            <p:nvPr/>
          </p:nvSpPr>
          <p:spPr>
            <a:xfrm>
              <a:off x="1443481" y="1385316"/>
              <a:ext cx="6571615" cy="0"/>
            </a:xfrm>
            <a:custGeom>
              <a:avLst/>
              <a:gdLst/>
              <a:ahLst/>
              <a:cxnLst/>
              <a:rect l="l" t="t" r="r" b="b"/>
              <a:pathLst>
                <a:path w="6571615">
                  <a:moveTo>
                    <a:pt x="0" y="0"/>
                  </a:moveTo>
                  <a:lnTo>
                    <a:pt x="6571361" y="0"/>
                  </a:lnTo>
                </a:path>
              </a:pathLst>
            </a:custGeom>
            <a:ln w="31750">
              <a:solidFill>
                <a:srgbClr val="8FB3C3"/>
              </a:solidFill>
            </a:ln>
          </p:spPr>
          <p:txBody>
            <a:bodyPr wrap="square" lIns="0" tIns="0" rIns="0" bIns="0" rtlCol="0"/>
            <a:lstStyle/>
            <a:p>
              <a:endParaRPr/>
            </a:p>
          </p:txBody>
        </p:sp>
        <p:pic>
          <p:nvPicPr>
            <p:cNvPr id="5" name="object 5"/>
            <p:cNvPicPr/>
            <p:nvPr/>
          </p:nvPicPr>
          <p:blipFill>
            <a:blip r:embed="rId4" cstate="print"/>
            <a:stretch>
              <a:fillRect/>
            </a:stretch>
          </p:blipFill>
          <p:spPr>
            <a:xfrm>
              <a:off x="1047622" y="-1"/>
              <a:ext cx="6953377" cy="5143499"/>
            </a:xfrm>
            <a:prstGeom prst="rect">
              <a:avLst/>
            </a:prstGeom>
          </p:spPr>
        </p:pic>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2" descr="Tổng hợp đẹp mắt background hình nền powerpoint đẹp về địa lý và thiên  nhiên đặc sắc">
            <a:extLst>
              <a:ext uri="{FF2B5EF4-FFF2-40B4-BE49-F238E27FC236}">
                <a16:creationId xmlns:a16="http://schemas.microsoft.com/office/drawing/2014/main" id="{97272FBA-7573-F782-3B43-7CC11ED5746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229" b="-1"/>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object 7"/>
          <p:cNvSpPr txBox="1">
            <a:spLocks noGrp="1"/>
          </p:cNvSpPr>
          <p:nvPr>
            <p:ph type="title"/>
          </p:nvPr>
        </p:nvSpPr>
        <p:spPr>
          <a:xfrm>
            <a:off x="506002" y="514350"/>
            <a:ext cx="7772400" cy="371897"/>
          </a:xfrm>
          <a:prstGeom prst="rect">
            <a:avLst/>
          </a:prstGeom>
        </p:spPr>
        <p:txBody>
          <a:bodyPr vert="horz" wrap="square" lIns="0" tIns="12700" rIns="0" bIns="0" rtlCol="0">
            <a:spAutoFit/>
          </a:bodyPr>
          <a:lstStyle/>
          <a:p>
            <a:pPr marL="12700">
              <a:lnSpc>
                <a:spcPts val="2760"/>
              </a:lnSpc>
              <a:spcBef>
                <a:spcPts val="100"/>
              </a:spcBef>
            </a:pPr>
            <a:r>
              <a:rPr sz="2400" spc="90" dirty="0">
                <a:solidFill>
                  <a:schemeClr val="accent1">
                    <a:lumMod val="75000"/>
                  </a:schemeClr>
                </a:solidFill>
                <a:latin typeface="Times New Roman" panose="02020603050405020304" pitchFamily="18" charset="0"/>
                <a:cs typeface="Times New Roman" panose="02020603050405020304" pitchFamily="18" charset="0"/>
              </a:rPr>
              <a:t>PHẢN</a:t>
            </a:r>
            <a:r>
              <a:rPr sz="2400" spc="-50" dirty="0">
                <a:solidFill>
                  <a:schemeClr val="accent1">
                    <a:lumMod val="75000"/>
                  </a:schemeClr>
                </a:solidFill>
                <a:latin typeface="Times New Roman" panose="02020603050405020304" pitchFamily="18" charset="0"/>
                <a:cs typeface="Times New Roman" panose="02020603050405020304" pitchFamily="18" charset="0"/>
              </a:rPr>
              <a:t> </a:t>
            </a:r>
            <a:r>
              <a:rPr sz="2400" dirty="0">
                <a:solidFill>
                  <a:schemeClr val="accent1">
                    <a:lumMod val="75000"/>
                  </a:schemeClr>
                </a:solidFill>
                <a:latin typeface="Times New Roman" panose="02020603050405020304" pitchFamily="18" charset="0"/>
                <a:cs typeface="Times New Roman" panose="02020603050405020304" pitchFamily="18" charset="0"/>
              </a:rPr>
              <a:t>HỒI</a:t>
            </a:r>
            <a:r>
              <a:rPr lang="vi-VN" sz="2400" spc="-415" dirty="0">
                <a:solidFill>
                  <a:schemeClr val="accent1">
                    <a:lumMod val="75000"/>
                  </a:schemeClr>
                </a:solidFill>
                <a:latin typeface="Times New Roman" panose="02020603050405020304" pitchFamily="18" charset="0"/>
                <a:cs typeface="Times New Roman" panose="02020603050405020304" pitchFamily="18" charset="0"/>
              </a:rPr>
              <a:t> </a:t>
            </a:r>
            <a:r>
              <a:rPr sz="2400" dirty="0">
                <a:solidFill>
                  <a:schemeClr val="accent1">
                    <a:lumMod val="75000"/>
                  </a:schemeClr>
                </a:solidFill>
                <a:latin typeface="Times New Roman" panose="02020603050405020304" pitchFamily="18" charset="0"/>
                <a:cs typeface="Times New Roman" panose="02020603050405020304" pitchFamily="18" charset="0"/>
              </a:rPr>
              <a:t>VỀ</a:t>
            </a:r>
            <a:r>
              <a:rPr sz="2400" spc="140" dirty="0">
                <a:solidFill>
                  <a:schemeClr val="accent1">
                    <a:lumMod val="75000"/>
                  </a:schemeClr>
                </a:solidFill>
                <a:latin typeface="Times New Roman" panose="02020603050405020304" pitchFamily="18" charset="0"/>
                <a:cs typeface="Times New Roman" panose="02020603050405020304" pitchFamily="18" charset="0"/>
              </a:rPr>
              <a:t> </a:t>
            </a:r>
            <a:r>
              <a:rPr sz="2400" spc="70" dirty="0">
                <a:solidFill>
                  <a:schemeClr val="accent1">
                    <a:lumMod val="75000"/>
                  </a:schemeClr>
                </a:solidFill>
                <a:latin typeface="Times New Roman" panose="02020603050405020304" pitchFamily="18" charset="0"/>
                <a:cs typeface="Times New Roman" panose="02020603050405020304" pitchFamily="18" charset="0"/>
              </a:rPr>
              <a:t>KẾT</a:t>
            </a:r>
            <a:r>
              <a:rPr sz="2400" spc="-30" dirty="0">
                <a:solidFill>
                  <a:schemeClr val="accent1">
                    <a:lumMod val="75000"/>
                  </a:schemeClr>
                </a:solidFill>
                <a:latin typeface="Times New Roman" panose="02020603050405020304" pitchFamily="18" charset="0"/>
                <a:cs typeface="Times New Roman" panose="02020603050405020304" pitchFamily="18" charset="0"/>
              </a:rPr>
              <a:t> </a:t>
            </a:r>
            <a:r>
              <a:rPr sz="2400" spc="155" dirty="0">
                <a:solidFill>
                  <a:schemeClr val="accent1">
                    <a:lumMod val="75000"/>
                  </a:schemeClr>
                </a:solidFill>
                <a:latin typeface="Times New Roman" panose="02020603050405020304" pitchFamily="18" charset="0"/>
                <a:cs typeface="Times New Roman" panose="02020603050405020304" pitchFamily="18" charset="0"/>
              </a:rPr>
              <a:t>QUẢ</a:t>
            </a:r>
            <a:r>
              <a:rPr sz="2400" spc="-245" dirty="0">
                <a:solidFill>
                  <a:schemeClr val="accent1">
                    <a:lumMod val="75000"/>
                  </a:schemeClr>
                </a:solidFill>
                <a:latin typeface="Times New Roman" panose="02020603050405020304" pitchFamily="18" charset="0"/>
                <a:cs typeface="Times New Roman" panose="02020603050405020304" pitchFamily="18" charset="0"/>
              </a:rPr>
              <a:t> </a:t>
            </a:r>
            <a:r>
              <a:rPr sz="2400" spc="-170" dirty="0">
                <a:solidFill>
                  <a:schemeClr val="accent1">
                    <a:lumMod val="75000"/>
                  </a:schemeClr>
                </a:solidFill>
                <a:latin typeface="Times New Roman" panose="02020603050405020304" pitchFamily="18" charset="0"/>
                <a:cs typeface="Times New Roman" panose="02020603050405020304" pitchFamily="18" charset="0"/>
              </a:rPr>
              <a:t>V-</a:t>
            </a:r>
            <a:r>
              <a:rPr sz="2400" spc="80" dirty="0">
                <a:solidFill>
                  <a:schemeClr val="accent1">
                    <a:lumMod val="75000"/>
                  </a:schemeClr>
                </a:solidFill>
                <a:latin typeface="Times New Roman" panose="02020603050405020304" pitchFamily="18" charset="0"/>
                <a:cs typeface="Times New Roman" panose="02020603050405020304" pitchFamily="18" charset="0"/>
              </a:rPr>
              <a:t>ASQ-</a:t>
            </a:r>
            <a:r>
              <a:rPr sz="2400" dirty="0">
                <a:solidFill>
                  <a:schemeClr val="accent1">
                    <a:lumMod val="75000"/>
                  </a:schemeClr>
                </a:solidFill>
                <a:latin typeface="Times New Roman" panose="02020603050405020304" pitchFamily="18" charset="0"/>
                <a:cs typeface="Times New Roman" panose="02020603050405020304" pitchFamily="18" charset="0"/>
              </a:rPr>
              <a:t>3</a:t>
            </a:r>
            <a:r>
              <a:rPr sz="2400" spc="-70" dirty="0">
                <a:solidFill>
                  <a:schemeClr val="accent1">
                    <a:lumMod val="75000"/>
                  </a:schemeClr>
                </a:solidFill>
                <a:latin typeface="Times New Roman" panose="02020603050405020304" pitchFamily="18" charset="0"/>
                <a:cs typeface="Times New Roman" panose="02020603050405020304" pitchFamily="18" charset="0"/>
              </a:rPr>
              <a:t> </a:t>
            </a:r>
            <a:r>
              <a:rPr sz="2400" spc="254" dirty="0">
                <a:solidFill>
                  <a:schemeClr val="accent1">
                    <a:lumMod val="75000"/>
                  </a:schemeClr>
                </a:solidFill>
                <a:latin typeface="Times New Roman" panose="02020603050405020304" pitchFamily="18" charset="0"/>
                <a:cs typeface="Times New Roman" panose="02020603050405020304" pitchFamily="18" charset="0"/>
              </a:rPr>
              <a:t>CHO</a:t>
            </a:r>
            <a:r>
              <a:rPr sz="2400" spc="-40" dirty="0">
                <a:solidFill>
                  <a:schemeClr val="accent1">
                    <a:lumMod val="75000"/>
                  </a:schemeClr>
                </a:solidFill>
                <a:latin typeface="Times New Roman" panose="02020603050405020304" pitchFamily="18" charset="0"/>
                <a:cs typeface="Times New Roman" panose="02020603050405020304" pitchFamily="18" charset="0"/>
              </a:rPr>
              <a:t> </a:t>
            </a:r>
            <a:r>
              <a:rPr sz="2400" spc="-25" dirty="0">
                <a:solidFill>
                  <a:schemeClr val="accent1">
                    <a:lumMod val="75000"/>
                  </a:schemeClr>
                </a:solidFill>
                <a:latin typeface="Times New Roman" panose="02020603050405020304" pitchFamily="18" charset="0"/>
                <a:cs typeface="Times New Roman" panose="02020603050405020304" pitchFamily="18" charset="0"/>
              </a:rPr>
              <a:t>PHỤ</a:t>
            </a:r>
            <a:r>
              <a:rPr lang="vi-VN" sz="2400" spc="-25" dirty="0">
                <a:solidFill>
                  <a:schemeClr val="accent1">
                    <a:lumMod val="75000"/>
                  </a:schemeClr>
                </a:solidFill>
                <a:latin typeface="Times New Roman" panose="02020603050405020304" pitchFamily="18" charset="0"/>
                <a:cs typeface="Times New Roman" panose="02020603050405020304" pitchFamily="18" charset="0"/>
              </a:rPr>
              <a:t> </a:t>
            </a:r>
            <a:r>
              <a:rPr sz="2400" spc="160" dirty="0">
                <a:solidFill>
                  <a:schemeClr val="accent1">
                    <a:lumMod val="75000"/>
                  </a:schemeClr>
                </a:solidFill>
                <a:latin typeface="Times New Roman" panose="02020603050405020304" pitchFamily="18" charset="0"/>
                <a:cs typeface="Times New Roman" panose="02020603050405020304" pitchFamily="18" charset="0"/>
              </a:rPr>
              <a:t>HUYNH</a:t>
            </a:r>
            <a:endParaRPr sz="2400"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8" name="object 8"/>
          <p:cNvSpPr txBox="1"/>
          <p:nvPr/>
        </p:nvSpPr>
        <p:spPr>
          <a:xfrm>
            <a:off x="1252591" y="909150"/>
            <a:ext cx="7010400" cy="3230756"/>
          </a:xfrm>
          <a:prstGeom prst="rect">
            <a:avLst/>
          </a:prstGeom>
        </p:spPr>
        <p:txBody>
          <a:bodyPr vert="horz" wrap="square" lIns="0" tIns="115570" rIns="0" bIns="0" rtlCol="0">
            <a:spAutoFit/>
          </a:bodyPr>
          <a:lstStyle/>
          <a:p>
            <a:pPr marL="186055" indent="-173355">
              <a:lnSpc>
                <a:spcPct val="100000"/>
              </a:lnSpc>
              <a:spcBef>
                <a:spcPts val="910"/>
              </a:spcBef>
              <a:buClr>
                <a:srgbClr val="B71E42"/>
              </a:buClr>
              <a:buFont typeface="Microsoft Sans Serif"/>
              <a:buChar char="•"/>
              <a:tabLst>
                <a:tab pos="186055" algn="l"/>
              </a:tabLst>
            </a:pPr>
            <a:r>
              <a:rPr dirty="0">
                <a:latin typeface="Times New Roman" panose="02020603050405020304" pitchFamily="18" charset="0"/>
                <a:cs typeface="Times New Roman" panose="02020603050405020304" pitchFamily="18" charset="0"/>
              </a:rPr>
              <a:t>Đảm</a:t>
            </a:r>
            <a:r>
              <a:rPr spc="-100" dirty="0">
                <a:latin typeface="Times New Roman" panose="02020603050405020304" pitchFamily="18" charset="0"/>
                <a:cs typeface="Times New Roman" panose="02020603050405020304" pitchFamily="18" charset="0"/>
              </a:rPr>
              <a:t> </a:t>
            </a:r>
            <a:r>
              <a:rPr spc="-10" dirty="0">
                <a:latin typeface="Times New Roman" panose="02020603050405020304" pitchFamily="18" charset="0"/>
                <a:cs typeface="Times New Roman" panose="02020603050405020304" pitchFamily="18" charset="0"/>
              </a:rPr>
              <a:t>bảo</a:t>
            </a:r>
            <a:r>
              <a:rPr spc="-50" dirty="0">
                <a:latin typeface="Times New Roman" panose="02020603050405020304" pitchFamily="18" charset="0"/>
                <a:cs typeface="Times New Roman" panose="02020603050405020304" pitchFamily="18" charset="0"/>
              </a:rPr>
              <a:t> </a:t>
            </a:r>
            <a:r>
              <a:rPr spc="-60" dirty="0">
                <a:latin typeface="Times New Roman" panose="02020603050405020304" pitchFamily="18" charset="0"/>
                <a:cs typeface="Times New Roman" panose="02020603050405020304" pitchFamily="18" charset="0"/>
              </a:rPr>
              <a:t>với</a:t>
            </a:r>
            <a:r>
              <a:rPr spc="-35" dirty="0">
                <a:latin typeface="Times New Roman" panose="02020603050405020304" pitchFamily="18" charset="0"/>
                <a:cs typeface="Times New Roman" panose="02020603050405020304" pitchFamily="18" charset="0"/>
              </a:rPr>
              <a:t> </a:t>
            </a:r>
            <a:r>
              <a:rPr spc="-10" dirty="0">
                <a:latin typeface="Times New Roman" panose="02020603050405020304" pitchFamily="18" charset="0"/>
                <a:cs typeface="Times New Roman" panose="02020603050405020304" pitchFamily="18" charset="0"/>
              </a:rPr>
              <a:t>phụ</a:t>
            </a:r>
            <a:r>
              <a:rPr spc="60" dirty="0">
                <a:latin typeface="Times New Roman" panose="02020603050405020304" pitchFamily="18" charset="0"/>
                <a:cs typeface="Times New Roman" panose="02020603050405020304" pitchFamily="18" charset="0"/>
              </a:rPr>
              <a:t> </a:t>
            </a:r>
            <a:r>
              <a:rPr spc="-70" dirty="0">
                <a:latin typeface="Times New Roman" panose="02020603050405020304" pitchFamily="18" charset="0"/>
                <a:cs typeface="Times New Roman" panose="02020603050405020304" pitchFamily="18" charset="0"/>
              </a:rPr>
              <a:t>huynh</a:t>
            </a:r>
            <a:r>
              <a:rPr spc="-25" dirty="0">
                <a:latin typeface="Times New Roman" panose="02020603050405020304" pitchFamily="18" charset="0"/>
                <a:cs typeface="Times New Roman" panose="02020603050405020304" pitchFamily="18" charset="0"/>
              </a:rPr>
              <a:t> </a:t>
            </a:r>
            <a:r>
              <a:rPr spc="-125" dirty="0">
                <a:latin typeface="Times New Roman" panose="02020603050405020304" pitchFamily="18" charset="0"/>
                <a:cs typeface="Times New Roman" panose="02020603050405020304" pitchFamily="18" charset="0"/>
              </a:rPr>
              <a:t>là</a:t>
            </a:r>
            <a:r>
              <a:rPr spc="-35" dirty="0">
                <a:latin typeface="Times New Roman" panose="02020603050405020304" pitchFamily="18" charset="0"/>
                <a:cs typeface="Times New Roman" panose="02020603050405020304" pitchFamily="18" charset="0"/>
              </a:rPr>
              <a:t> </a:t>
            </a:r>
            <a:r>
              <a:rPr spc="-55" dirty="0">
                <a:latin typeface="Times New Roman" panose="02020603050405020304" pitchFamily="18" charset="0"/>
                <a:cs typeface="Times New Roman" panose="02020603050405020304" pitchFamily="18" charset="0"/>
              </a:rPr>
              <a:t>mọi</a:t>
            </a:r>
            <a:r>
              <a:rPr spc="-35" dirty="0">
                <a:latin typeface="Times New Roman" panose="02020603050405020304" pitchFamily="18" charset="0"/>
                <a:cs typeface="Times New Roman" panose="02020603050405020304" pitchFamily="18" charset="0"/>
              </a:rPr>
              <a:t> </a:t>
            </a:r>
            <a:r>
              <a:rPr spc="-65" dirty="0">
                <a:latin typeface="Times New Roman" panose="02020603050405020304" pitchFamily="18" charset="0"/>
                <a:cs typeface="Times New Roman" panose="02020603050405020304" pitchFamily="18" charset="0"/>
              </a:rPr>
              <a:t>thông</a:t>
            </a:r>
            <a:r>
              <a:rPr spc="-35" dirty="0">
                <a:latin typeface="Times New Roman" panose="02020603050405020304" pitchFamily="18" charset="0"/>
                <a:cs typeface="Times New Roman" panose="02020603050405020304" pitchFamily="18" charset="0"/>
              </a:rPr>
              <a:t> </a:t>
            </a:r>
            <a:r>
              <a:rPr spc="-80" dirty="0">
                <a:latin typeface="Times New Roman" panose="02020603050405020304" pitchFamily="18" charset="0"/>
                <a:cs typeface="Times New Roman" panose="02020603050405020304" pitchFamily="18" charset="0"/>
              </a:rPr>
              <a:t>tin</a:t>
            </a:r>
            <a:r>
              <a:rPr spc="-20" dirty="0">
                <a:latin typeface="Times New Roman" panose="02020603050405020304" pitchFamily="18" charset="0"/>
                <a:cs typeface="Times New Roman" panose="02020603050405020304" pitchFamily="18" charset="0"/>
              </a:rPr>
              <a:t> </a:t>
            </a:r>
            <a:r>
              <a:rPr spc="-80" dirty="0">
                <a:latin typeface="Times New Roman" panose="02020603050405020304" pitchFamily="18" charset="0"/>
                <a:cs typeface="Times New Roman" panose="02020603050405020304" pitchFamily="18" charset="0"/>
              </a:rPr>
              <a:t>của</a:t>
            </a:r>
            <a:r>
              <a:rPr spc="-25" dirty="0">
                <a:latin typeface="Times New Roman" panose="02020603050405020304" pitchFamily="18" charset="0"/>
                <a:cs typeface="Times New Roman" panose="02020603050405020304" pitchFamily="18" charset="0"/>
              </a:rPr>
              <a:t> </a:t>
            </a:r>
            <a:r>
              <a:rPr spc="-65" dirty="0">
                <a:latin typeface="Times New Roman" panose="02020603050405020304" pitchFamily="18" charset="0"/>
                <a:cs typeface="Times New Roman" panose="02020603050405020304" pitchFamily="18" charset="0"/>
              </a:rPr>
              <a:t>buổi</a:t>
            </a:r>
            <a:r>
              <a:rPr spc="-30" dirty="0">
                <a:latin typeface="Times New Roman" panose="02020603050405020304" pitchFamily="18" charset="0"/>
                <a:cs typeface="Times New Roman" panose="02020603050405020304" pitchFamily="18" charset="0"/>
              </a:rPr>
              <a:t> </a:t>
            </a:r>
            <a:r>
              <a:rPr spc="-55" dirty="0">
                <a:latin typeface="Times New Roman" panose="02020603050405020304" pitchFamily="18" charset="0"/>
                <a:cs typeface="Times New Roman" panose="02020603050405020304" pitchFamily="18" charset="0"/>
              </a:rPr>
              <a:t>trao</a:t>
            </a:r>
            <a:r>
              <a:rPr spc="-45" dirty="0">
                <a:latin typeface="Times New Roman" panose="02020603050405020304" pitchFamily="18" charset="0"/>
                <a:cs typeface="Times New Roman" panose="02020603050405020304" pitchFamily="18" charset="0"/>
              </a:rPr>
              <a:t> </a:t>
            </a:r>
            <a:r>
              <a:rPr spc="-50" dirty="0">
                <a:latin typeface="Times New Roman" panose="02020603050405020304" pitchFamily="18" charset="0"/>
                <a:cs typeface="Times New Roman" panose="02020603050405020304" pitchFamily="18" charset="0"/>
              </a:rPr>
              <a:t>đổi</a:t>
            </a:r>
            <a:r>
              <a:rPr spc="-35" dirty="0">
                <a:latin typeface="Times New Roman" panose="02020603050405020304" pitchFamily="18" charset="0"/>
                <a:cs typeface="Times New Roman" panose="02020603050405020304" pitchFamily="18" charset="0"/>
              </a:rPr>
              <a:t> </a:t>
            </a:r>
            <a:r>
              <a:rPr spc="-30" dirty="0">
                <a:latin typeface="Times New Roman" panose="02020603050405020304" pitchFamily="18" charset="0"/>
                <a:cs typeface="Times New Roman" panose="02020603050405020304" pitchFamily="18" charset="0"/>
              </a:rPr>
              <a:t>được</a:t>
            </a:r>
            <a:r>
              <a:rPr spc="-25" dirty="0">
                <a:latin typeface="Times New Roman" panose="02020603050405020304" pitchFamily="18" charset="0"/>
                <a:cs typeface="Times New Roman" panose="02020603050405020304" pitchFamily="18" charset="0"/>
              </a:rPr>
              <a:t> </a:t>
            </a:r>
            <a:r>
              <a:rPr spc="-35" dirty="0">
                <a:latin typeface="Times New Roman" panose="02020603050405020304" pitchFamily="18" charset="0"/>
                <a:cs typeface="Times New Roman" panose="02020603050405020304" pitchFamily="18" charset="0"/>
              </a:rPr>
              <a:t>giữ</a:t>
            </a:r>
            <a:r>
              <a:rPr spc="60" dirty="0">
                <a:latin typeface="Times New Roman" panose="02020603050405020304" pitchFamily="18" charset="0"/>
                <a:cs typeface="Times New Roman" panose="02020603050405020304" pitchFamily="18" charset="0"/>
              </a:rPr>
              <a:t> </a:t>
            </a:r>
            <a:r>
              <a:rPr spc="-20" dirty="0">
                <a:latin typeface="Times New Roman" panose="02020603050405020304" pitchFamily="18" charset="0"/>
                <a:cs typeface="Times New Roman" panose="02020603050405020304" pitchFamily="18" charset="0"/>
              </a:rPr>
              <a:t>kín.</a:t>
            </a:r>
            <a:endParaRPr dirty="0">
              <a:latin typeface="Times New Roman" panose="02020603050405020304" pitchFamily="18" charset="0"/>
              <a:cs typeface="Times New Roman" panose="02020603050405020304" pitchFamily="18" charset="0"/>
            </a:endParaRPr>
          </a:p>
          <a:p>
            <a:pPr marL="186055" indent="-173355">
              <a:lnSpc>
                <a:spcPct val="100000"/>
              </a:lnSpc>
              <a:spcBef>
                <a:spcPts val="805"/>
              </a:spcBef>
              <a:buClr>
                <a:srgbClr val="B71E42"/>
              </a:buClr>
              <a:buFont typeface="Microsoft Sans Serif"/>
              <a:buChar char="•"/>
              <a:tabLst>
                <a:tab pos="186055" algn="l"/>
              </a:tabLst>
            </a:pPr>
            <a:r>
              <a:rPr spc="-20" dirty="0">
                <a:latin typeface="Times New Roman" panose="02020603050405020304" pitchFamily="18" charset="0"/>
                <a:cs typeface="Times New Roman" panose="02020603050405020304" pitchFamily="18" charset="0"/>
              </a:rPr>
              <a:t>Giải</a:t>
            </a:r>
            <a:r>
              <a:rPr spc="-80" dirty="0">
                <a:latin typeface="Times New Roman" panose="02020603050405020304" pitchFamily="18" charset="0"/>
                <a:cs typeface="Times New Roman" panose="02020603050405020304" pitchFamily="18" charset="0"/>
              </a:rPr>
              <a:t> thích</a:t>
            </a:r>
            <a:r>
              <a:rPr spc="-15" dirty="0">
                <a:latin typeface="Times New Roman" panose="02020603050405020304" pitchFamily="18" charset="0"/>
                <a:cs typeface="Times New Roman" panose="02020603050405020304" pitchFamily="18" charset="0"/>
              </a:rPr>
              <a:t> </a:t>
            </a:r>
            <a:r>
              <a:rPr spc="-70" dirty="0">
                <a:latin typeface="Times New Roman" panose="02020603050405020304" pitchFamily="18" charset="0"/>
                <a:cs typeface="Times New Roman" panose="02020603050405020304" pitchFamily="18" charset="0"/>
              </a:rPr>
              <a:t>lại</a:t>
            </a:r>
            <a:r>
              <a:rPr spc="-30"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về</a:t>
            </a:r>
            <a:r>
              <a:rPr spc="75" dirty="0">
                <a:latin typeface="Times New Roman" panose="02020603050405020304" pitchFamily="18" charset="0"/>
                <a:cs typeface="Times New Roman" panose="02020603050405020304" pitchFamily="18" charset="0"/>
              </a:rPr>
              <a:t> </a:t>
            </a:r>
            <a:r>
              <a:rPr spc="-45" dirty="0">
                <a:latin typeface="Times New Roman" panose="02020603050405020304" pitchFamily="18" charset="0"/>
                <a:cs typeface="Times New Roman" panose="02020603050405020304" pitchFamily="18" charset="0"/>
              </a:rPr>
              <a:t>mục</a:t>
            </a:r>
            <a:r>
              <a:rPr spc="-25" dirty="0">
                <a:latin typeface="Times New Roman" panose="02020603050405020304" pitchFamily="18" charset="0"/>
                <a:cs typeface="Times New Roman" panose="02020603050405020304" pitchFamily="18" charset="0"/>
              </a:rPr>
              <a:t> </a:t>
            </a:r>
            <a:r>
              <a:rPr spc="-75" dirty="0">
                <a:latin typeface="Times New Roman" panose="02020603050405020304" pitchFamily="18" charset="0"/>
                <a:cs typeface="Times New Roman" panose="02020603050405020304" pitchFamily="18" charset="0"/>
              </a:rPr>
              <a:t>đích</a:t>
            </a:r>
            <a:r>
              <a:rPr spc="-25" dirty="0">
                <a:latin typeface="Times New Roman" panose="02020603050405020304" pitchFamily="18" charset="0"/>
                <a:cs typeface="Times New Roman" panose="02020603050405020304" pitchFamily="18" charset="0"/>
              </a:rPr>
              <a:t> </a:t>
            </a:r>
            <a:r>
              <a:rPr spc="-80" dirty="0">
                <a:latin typeface="Times New Roman" panose="02020603050405020304" pitchFamily="18" charset="0"/>
                <a:cs typeface="Times New Roman" panose="02020603050405020304" pitchFamily="18" charset="0"/>
              </a:rPr>
              <a:t>của</a:t>
            </a:r>
            <a:r>
              <a:rPr spc="-20" dirty="0">
                <a:latin typeface="Times New Roman" panose="02020603050405020304" pitchFamily="18" charset="0"/>
                <a:cs typeface="Times New Roman" panose="02020603050405020304" pitchFamily="18" charset="0"/>
              </a:rPr>
              <a:t> </a:t>
            </a:r>
            <a:r>
              <a:rPr spc="-90" dirty="0">
                <a:latin typeface="Times New Roman" panose="02020603050405020304" pitchFamily="18" charset="0"/>
                <a:cs typeface="Times New Roman" panose="02020603050405020304" pitchFamily="18" charset="0"/>
              </a:rPr>
              <a:t>sàng</a:t>
            </a:r>
            <a:r>
              <a:rPr spc="-35" dirty="0">
                <a:latin typeface="Times New Roman" panose="02020603050405020304" pitchFamily="18" charset="0"/>
                <a:cs typeface="Times New Roman" panose="02020603050405020304" pitchFamily="18" charset="0"/>
              </a:rPr>
              <a:t> </a:t>
            </a:r>
            <a:r>
              <a:rPr spc="-25" dirty="0">
                <a:latin typeface="Times New Roman" panose="02020603050405020304" pitchFamily="18" charset="0"/>
                <a:cs typeface="Times New Roman" panose="02020603050405020304" pitchFamily="18" charset="0"/>
              </a:rPr>
              <a:t>lọc</a:t>
            </a:r>
            <a:endParaRPr dirty="0">
              <a:latin typeface="Times New Roman" panose="02020603050405020304" pitchFamily="18" charset="0"/>
              <a:cs typeface="Times New Roman" panose="02020603050405020304" pitchFamily="18" charset="0"/>
            </a:endParaRPr>
          </a:p>
          <a:p>
            <a:pPr marL="184785" marR="5080" indent="-172720">
              <a:lnSpc>
                <a:spcPct val="100000"/>
              </a:lnSpc>
              <a:spcBef>
                <a:spcPts val="790"/>
              </a:spcBef>
              <a:buClr>
                <a:srgbClr val="B71E42"/>
              </a:buClr>
              <a:buFont typeface="Microsoft Sans Serif"/>
              <a:buChar char="•"/>
              <a:tabLst>
                <a:tab pos="184785" algn="l"/>
              </a:tabLst>
            </a:pPr>
            <a:r>
              <a:rPr spc="-85" dirty="0">
                <a:latin typeface="Times New Roman" panose="02020603050405020304" pitchFamily="18" charset="0"/>
                <a:cs typeface="Times New Roman" panose="02020603050405020304" pitchFamily="18" charset="0"/>
              </a:rPr>
              <a:t>Tránh</a:t>
            </a:r>
            <a:r>
              <a:rPr dirty="0">
                <a:latin typeface="Times New Roman" panose="02020603050405020304" pitchFamily="18" charset="0"/>
                <a:cs typeface="Times New Roman" panose="02020603050405020304" pitchFamily="18" charset="0"/>
              </a:rPr>
              <a:t> </a:t>
            </a:r>
            <a:r>
              <a:rPr spc="-65" dirty="0">
                <a:latin typeface="Times New Roman" panose="02020603050405020304" pitchFamily="18" charset="0"/>
                <a:cs typeface="Times New Roman" panose="02020603050405020304" pitchFamily="18" charset="0"/>
              </a:rPr>
              <a:t>những</a:t>
            </a:r>
            <a:r>
              <a:rPr dirty="0">
                <a:latin typeface="Times New Roman" panose="02020603050405020304" pitchFamily="18" charset="0"/>
                <a:cs typeface="Times New Roman" panose="02020603050405020304" pitchFamily="18" charset="0"/>
              </a:rPr>
              <a:t> từ</a:t>
            </a:r>
            <a:r>
              <a:rPr spc="110" dirty="0">
                <a:latin typeface="Times New Roman" panose="02020603050405020304" pitchFamily="18" charset="0"/>
                <a:cs typeface="Times New Roman" panose="02020603050405020304" pitchFamily="18" charset="0"/>
              </a:rPr>
              <a:t> </a:t>
            </a:r>
            <a:r>
              <a:rPr spc="-60" dirty="0">
                <a:latin typeface="Times New Roman" panose="02020603050405020304" pitchFamily="18" charset="0"/>
                <a:cs typeface="Times New Roman" panose="02020603050405020304" pitchFamily="18" charset="0"/>
              </a:rPr>
              <a:t>như</a:t>
            </a:r>
            <a:r>
              <a:rPr spc="-40" dirty="0">
                <a:latin typeface="Times New Roman" panose="02020603050405020304" pitchFamily="18" charset="0"/>
                <a:cs typeface="Times New Roman" panose="02020603050405020304" pitchFamily="18" charset="0"/>
              </a:rPr>
              <a:t> </a:t>
            </a:r>
            <a:r>
              <a:rPr spc="-75" dirty="0">
                <a:latin typeface="Times New Roman" panose="02020603050405020304" pitchFamily="18" charset="0"/>
                <a:cs typeface="Times New Roman" panose="02020603050405020304" pitchFamily="18" charset="0"/>
              </a:rPr>
              <a:t>“kiểm</a:t>
            </a:r>
            <a:r>
              <a:rPr spc="-5" dirty="0">
                <a:latin typeface="Times New Roman" panose="02020603050405020304" pitchFamily="18" charset="0"/>
                <a:cs typeface="Times New Roman" panose="02020603050405020304" pitchFamily="18" charset="0"/>
              </a:rPr>
              <a:t> </a:t>
            </a:r>
            <a:r>
              <a:rPr spc="-114" dirty="0">
                <a:latin typeface="Times New Roman" panose="02020603050405020304" pitchFamily="18" charset="0"/>
                <a:cs typeface="Times New Roman" panose="02020603050405020304" pitchFamily="18" charset="0"/>
              </a:rPr>
              <a:t>tra”,</a:t>
            </a:r>
            <a:r>
              <a:rPr spc="-290" dirty="0">
                <a:latin typeface="Times New Roman" panose="02020603050405020304" pitchFamily="18" charset="0"/>
                <a:cs typeface="Times New Roman" panose="02020603050405020304" pitchFamily="18" charset="0"/>
              </a:rPr>
              <a:t> </a:t>
            </a:r>
            <a:r>
              <a:rPr spc="-60" dirty="0">
                <a:latin typeface="Times New Roman" panose="02020603050405020304" pitchFamily="18" charset="0"/>
                <a:cs typeface="Times New Roman" panose="02020603050405020304" pitchFamily="18" charset="0"/>
              </a:rPr>
              <a:t>“trắc</a:t>
            </a:r>
            <a:r>
              <a:rPr dirty="0">
                <a:latin typeface="Times New Roman" panose="02020603050405020304" pitchFamily="18" charset="0"/>
                <a:cs typeface="Times New Roman" panose="02020603050405020304" pitchFamily="18" charset="0"/>
              </a:rPr>
              <a:t> </a:t>
            </a:r>
            <a:r>
              <a:rPr spc="-90" dirty="0">
                <a:latin typeface="Times New Roman" panose="02020603050405020304" pitchFamily="18" charset="0"/>
                <a:cs typeface="Times New Roman" panose="02020603050405020304" pitchFamily="18" charset="0"/>
              </a:rPr>
              <a:t>nghiệm”</a:t>
            </a:r>
            <a:r>
              <a:rPr spc="-140" dirty="0">
                <a:latin typeface="Times New Roman" panose="02020603050405020304" pitchFamily="18" charset="0"/>
                <a:cs typeface="Times New Roman" panose="02020603050405020304" pitchFamily="18" charset="0"/>
              </a:rPr>
              <a:t> </a:t>
            </a:r>
            <a:r>
              <a:rPr spc="-95" dirty="0">
                <a:latin typeface="Times New Roman" panose="02020603050405020304" pitchFamily="18" charset="0"/>
                <a:cs typeface="Times New Roman" panose="02020603050405020304" pitchFamily="18" charset="0"/>
              </a:rPr>
              <a:t>“đạt”</a:t>
            </a:r>
            <a:r>
              <a:rPr spc="-5" dirty="0">
                <a:latin typeface="Times New Roman" panose="02020603050405020304" pitchFamily="18" charset="0"/>
                <a:cs typeface="Times New Roman" panose="02020603050405020304" pitchFamily="18" charset="0"/>
              </a:rPr>
              <a:t> </a:t>
            </a:r>
            <a:r>
              <a:rPr spc="-120" dirty="0">
                <a:latin typeface="Times New Roman" panose="02020603050405020304" pitchFamily="18" charset="0"/>
                <a:cs typeface="Times New Roman" panose="02020603050405020304" pitchFamily="18" charset="0"/>
              </a:rPr>
              <a:t>hay</a:t>
            </a:r>
            <a:r>
              <a:rPr spc="-145" dirty="0">
                <a:latin typeface="Times New Roman" panose="02020603050405020304" pitchFamily="18" charset="0"/>
                <a:cs typeface="Times New Roman" panose="02020603050405020304" pitchFamily="18" charset="0"/>
              </a:rPr>
              <a:t> </a:t>
            </a:r>
            <a:r>
              <a:rPr spc="-70" dirty="0">
                <a:latin typeface="Times New Roman" panose="02020603050405020304" pitchFamily="18" charset="0"/>
                <a:cs typeface="Times New Roman" panose="02020603050405020304" pitchFamily="18" charset="0"/>
              </a:rPr>
              <a:t>“không</a:t>
            </a:r>
            <a:r>
              <a:rPr spc="-25" dirty="0">
                <a:latin typeface="Times New Roman" panose="02020603050405020304" pitchFamily="18" charset="0"/>
                <a:cs typeface="Times New Roman" panose="02020603050405020304" pitchFamily="18" charset="0"/>
              </a:rPr>
              <a:t> </a:t>
            </a:r>
            <a:r>
              <a:rPr spc="-65" dirty="0">
                <a:latin typeface="Times New Roman" panose="02020603050405020304" pitchFamily="18" charset="0"/>
                <a:cs typeface="Times New Roman" panose="02020603050405020304" pitchFamily="18" charset="0"/>
              </a:rPr>
              <a:t>đạt”</a:t>
            </a:r>
            <a:r>
              <a:rPr i="1" spc="-65" dirty="0">
                <a:latin typeface="Times New Roman" panose="02020603050405020304" pitchFamily="18" charset="0"/>
                <a:cs typeface="Times New Roman" panose="02020603050405020304" pitchFamily="18" charset="0"/>
              </a:rPr>
              <a:t>.</a:t>
            </a:r>
            <a:r>
              <a:rPr i="1" spc="-20" dirty="0">
                <a:latin typeface="Times New Roman" panose="02020603050405020304" pitchFamily="18" charset="0"/>
                <a:cs typeface="Times New Roman" panose="02020603050405020304" pitchFamily="18" charset="0"/>
              </a:rPr>
              <a:t> </a:t>
            </a:r>
            <a:r>
              <a:rPr b="1" i="1" dirty="0">
                <a:solidFill>
                  <a:srgbClr val="FF0000"/>
                </a:solidFill>
                <a:latin typeface="Times New Roman" panose="02020603050405020304" pitchFamily="18" charset="0"/>
                <a:cs typeface="Times New Roman" panose="02020603050405020304" pitchFamily="18" charset="0"/>
              </a:rPr>
              <a:t>Nên</a:t>
            </a:r>
            <a:r>
              <a:rPr b="1" i="1" spc="-10" dirty="0">
                <a:solidFill>
                  <a:srgbClr val="FF0000"/>
                </a:solidFill>
                <a:latin typeface="Times New Roman" panose="02020603050405020304" pitchFamily="18" charset="0"/>
                <a:cs typeface="Times New Roman" panose="02020603050405020304" pitchFamily="18" charset="0"/>
              </a:rPr>
              <a:t> </a:t>
            </a:r>
            <a:r>
              <a:rPr b="1" i="1" spc="-35" dirty="0">
                <a:solidFill>
                  <a:srgbClr val="FF0000"/>
                </a:solidFill>
                <a:latin typeface="Times New Roman" panose="02020603050405020304" pitchFamily="18" charset="0"/>
                <a:cs typeface="Times New Roman" panose="02020603050405020304" pitchFamily="18" charset="0"/>
              </a:rPr>
              <a:t>nói</a:t>
            </a:r>
            <a:r>
              <a:rPr b="1" i="1" spc="-5" dirty="0">
                <a:solidFill>
                  <a:srgbClr val="FF0000"/>
                </a:solidFill>
                <a:latin typeface="Times New Roman" panose="02020603050405020304" pitchFamily="18" charset="0"/>
                <a:cs typeface="Times New Roman" panose="02020603050405020304" pitchFamily="18" charset="0"/>
              </a:rPr>
              <a:t> </a:t>
            </a:r>
            <a:r>
              <a:rPr b="1" i="1" spc="-25" dirty="0">
                <a:solidFill>
                  <a:srgbClr val="FF0000"/>
                </a:solidFill>
                <a:latin typeface="Times New Roman" panose="02020603050405020304" pitchFamily="18" charset="0"/>
                <a:cs typeface="Times New Roman" panose="02020603050405020304" pitchFamily="18" charset="0"/>
              </a:rPr>
              <a:t>là </a:t>
            </a:r>
            <a:r>
              <a:rPr b="1" i="1" spc="-60" dirty="0">
                <a:solidFill>
                  <a:srgbClr val="FF0000"/>
                </a:solidFill>
                <a:latin typeface="Times New Roman" panose="02020603050405020304" pitchFamily="18" charset="0"/>
                <a:cs typeface="Times New Roman" panose="02020603050405020304" pitchFamily="18" charset="0"/>
              </a:rPr>
              <a:t>vùng</a:t>
            </a:r>
            <a:r>
              <a:rPr b="1" i="1" spc="-25" dirty="0">
                <a:solidFill>
                  <a:srgbClr val="FF0000"/>
                </a:solidFill>
                <a:latin typeface="Times New Roman" panose="02020603050405020304" pitchFamily="18" charset="0"/>
                <a:cs typeface="Times New Roman" panose="02020603050405020304" pitchFamily="18" charset="0"/>
              </a:rPr>
              <a:t> </a:t>
            </a:r>
            <a:r>
              <a:rPr b="1" i="1" spc="-60" dirty="0">
                <a:solidFill>
                  <a:srgbClr val="FF0000"/>
                </a:solidFill>
                <a:latin typeface="Times New Roman" panose="02020603050405020304" pitchFamily="18" charset="0"/>
                <a:cs typeface="Times New Roman" panose="02020603050405020304" pitchFamily="18" charset="0"/>
              </a:rPr>
              <a:t>giám</a:t>
            </a:r>
            <a:r>
              <a:rPr b="1" i="1" spc="-30" dirty="0">
                <a:solidFill>
                  <a:srgbClr val="FF0000"/>
                </a:solidFill>
                <a:latin typeface="Times New Roman" panose="02020603050405020304" pitchFamily="18" charset="0"/>
                <a:cs typeface="Times New Roman" panose="02020603050405020304" pitchFamily="18" charset="0"/>
              </a:rPr>
              <a:t> </a:t>
            </a:r>
            <a:r>
              <a:rPr b="1" i="1" spc="-114" dirty="0">
                <a:solidFill>
                  <a:srgbClr val="FF0000"/>
                </a:solidFill>
                <a:latin typeface="Times New Roman" panose="02020603050405020304" pitchFamily="18" charset="0"/>
                <a:cs typeface="Times New Roman" panose="02020603050405020304" pitchFamily="18" charset="0"/>
              </a:rPr>
              <a:t>sát,</a:t>
            </a:r>
            <a:r>
              <a:rPr b="1" i="1" spc="-150" dirty="0">
                <a:solidFill>
                  <a:srgbClr val="FF0000"/>
                </a:solidFill>
                <a:latin typeface="Times New Roman" panose="02020603050405020304" pitchFamily="18" charset="0"/>
                <a:cs typeface="Times New Roman" panose="02020603050405020304" pitchFamily="18" charset="0"/>
              </a:rPr>
              <a:t> </a:t>
            </a:r>
            <a:r>
              <a:rPr b="1" i="1" spc="-60" dirty="0">
                <a:solidFill>
                  <a:srgbClr val="FF0000"/>
                </a:solidFill>
                <a:latin typeface="Times New Roman" panose="02020603050405020304" pitchFamily="18" charset="0"/>
                <a:cs typeface="Times New Roman" panose="02020603050405020304" pitchFamily="18" charset="0"/>
              </a:rPr>
              <a:t>vùng</a:t>
            </a:r>
            <a:r>
              <a:rPr b="1" i="1" spc="-25" dirty="0">
                <a:solidFill>
                  <a:srgbClr val="FF0000"/>
                </a:solidFill>
                <a:latin typeface="Times New Roman" panose="02020603050405020304" pitchFamily="18" charset="0"/>
                <a:cs typeface="Times New Roman" panose="02020603050405020304" pitchFamily="18" charset="0"/>
              </a:rPr>
              <a:t> can</a:t>
            </a:r>
            <a:r>
              <a:rPr b="1" i="1" spc="-35" dirty="0">
                <a:solidFill>
                  <a:srgbClr val="FF0000"/>
                </a:solidFill>
                <a:latin typeface="Times New Roman" panose="02020603050405020304" pitchFamily="18" charset="0"/>
                <a:cs typeface="Times New Roman" panose="02020603050405020304" pitchFamily="18" charset="0"/>
              </a:rPr>
              <a:t> </a:t>
            </a:r>
            <a:r>
              <a:rPr b="1" i="1" spc="-20" dirty="0">
                <a:solidFill>
                  <a:srgbClr val="FF0000"/>
                </a:solidFill>
                <a:latin typeface="Times New Roman" panose="02020603050405020304" pitchFamily="18" charset="0"/>
                <a:cs typeface="Times New Roman" panose="02020603050405020304" pitchFamily="18" charset="0"/>
              </a:rPr>
              <a:t>thiệp</a:t>
            </a:r>
            <a:endParaRPr dirty="0">
              <a:latin typeface="Times New Roman" panose="02020603050405020304" pitchFamily="18" charset="0"/>
              <a:cs typeface="Times New Roman" panose="02020603050405020304" pitchFamily="18" charset="0"/>
            </a:endParaRPr>
          </a:p>
          <a:p>
            <a:pPr marL="186055" indent="-173355">
              <a:lnSpc>
                <a:spcPct val="100000"/>
              </a:lnSpc>
              <a:spcBef>
                <a:spcPts val="805"/>
              </a:spcBef>
              <a:buClr>
                <a:srgbClr val="B71E42"/>
              </a:buClr>
              <a:buFont typeface="Microsoft Sans Serif"/>
              <a:buChar char="•"/>
              <a:tabLst>
                <a:tab pos="186055" algn="l"/>
              </a:tabLst>
            </a:pPr>
            <a:r>
              <a:rPr dirty="0">
                <a:latin typeface="Times New Roman" panose="02020603050405020304" pitchFamily="18" charset="0"/>
                <a:cs typeface="Times New Roman" panose="02020603050405020304" pitchFamily="18" charset="0"/>
              </a:rPr>
              <a:t>Xem</a:t>
            </a:r>
            <a:r>
              <a:rPr spc="-15" dirty="0">
                <a:latin typeface="Times New Roman" panose="02020603050405020304" pitchFamily="18" charset="0"/>
                <a:cs typeface="Times New Roman" panose="02020603050405020304" pitchFamily="18" charset="0"/>
              </a:rPr>
              <a:t> </a:t>
            </a:r>
            <a:r>
              <a:rPr spc="-70" dirty="0">
                <a:latin typeface="Times New Roman" panose="02020603050405020304" pitchFamily="18" charset="0"/>
                <a:cs typeface="Times New Roman" panose="02020603050405020304" pitchFamily="18" charset="0"/>
              </a:rPr>
              <a:t>lại</a:t>
            </a:r>
            <a:r>
              <a:rPr spc="-30" dirty="0">
                <a:latin typeface="Times New Roman" panose="02020603050405020304" pitchFamily="18" charset="0"/>
                <a:cs typeface="Times New Roman" panose="02020603050405020304" pitchFamily="18" charset="0"/>
              </a:rPr>
              <a:t> </a:t>
            </a:r>
            <a:r>
              <a:rPr spc="-70" dirty="0">
                <a:latin typeface="Times New Roman" panose="02020603050405020304" pitchFamily="18" charset="0"/>
                <a:cs typeface="Times New Roman" panose="02020603050405020304" pitchFamily="18" charset="0"/>
              </a:rPr>
              <a:t>toàn</a:t>
            </a:r>
            <a:r>
              <a:rPr spc="-35"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bộ</a:t>
            </a:r>
            <a:r>
              <a:rPr spc="80" dirty="0">
                <a:latin typeface="Times New Roman" panose="02020603050405020304" pitchFamily="18" charset="0"/>
                <a:cs typeface="Times New Roman" panose="02020603050405020304" pitchFamily="18" charset="0"/>
              </a:rPr>
              <a:t> </a:t>
            </a:r>
            <a:r>
              <a:rPr spc="-70" dirty="0">
                <a:latin typeface="Times New Roman" panose="02020603050405020304" pitchFamily="18" charset="0"/>
                <a:cs typeface="Times New Roman" panose="02020603050405020304" pitchFamily="18" charset="0"/>
              </a:rPr>
              <a:t>bảng</a:t>
            </a:r>
            <a:r>
              <a:rPr spc="-35" dirty="0">
                <a:latin typeface="Times New Roman" panose="02020603050405020304" pitchFamily="18" charset="0"/>
                <a:cs typeface="Times New Roman" panose="02020603050405020304" pitchFamily="18" charset="0"/>
              </a:rPr>
              <a:t> </a:t>
            </a:r>
            <a:r>
              <a:rPr spc="-65" dirty="0">
                <a:latin typeface="Times New Roman" panose="02020603050405020304" pitchFamily="18" charset="0"/>
                <a:cs typeface="Times New Roman" panose="02020603050405020304" pitchFamily="18" charset="0"/>
              </a:rPr>
              <a:t>hỏi</a:t>
            </a:r>
            <a:r>
              <a:rPr spc="-225" dirty="0">
                <a:latin typeface="Times New Roman" panose="02020603050405020304" pitchFamily="18" charset="0"/>
                <a:cs typeface="Times New Roman" panose="02020603050405020304" pitchFamily="18" charset="0"/>
              </a:rPr>
              <a:t> </a:t>
            </a:r>
            <a:r>
              <a:rPr spc="-100" dirty="0">
                <a:latin typeface="Times New Roman" panose="02020603050405020304" pitchFamily="18" charset="0"/>
                <a:cs typeface="Times New Roman" panose="02020603050405020304" pitchFamily="18" charset="0"/>
              </a:rPr>
              <a:t>V-</a:t>
            </a:r>
            <a:r>
              <a:rPr spc="80" dirty="0">
                <a:latin typeface="Times New Roman" panose="02020603050405020304" pitchFamily="18" charset="0"/>
                <a:cs typeface="Times New Roman" panose="02020603050405020304" pitchFamily="18" charset="0"/>
              </a:rPr>
              <a:t>ASQ</a:t>
            </a:r>
            <a:r>
              <a:rPr spc="5" dirty="0">
                <a:latin typeface="Times New Roman" panose="02020603050405020304" pitchFamily="18" charset="0"/>
                <a:cs typeface="Times New Roman" panose="02020603050405020304" pitchFamily="18" charset="0"/>
              </a:rPr>
              <a:t> </a:t>
            </a:r>
            <a:r>
              <a:rPr spc="-114" dirty="0">
                <a:latin typeface="Times New Roman" panose="02020603050405020304" pitchFamily="18" charset="0"/>
                <a:cs typeface="Times New Roman" panose="02020603050405020304" pitchFamily="18" charset="0"/>
              </a:rPr>
              <a:t>và</a:t>
            </a:r>
            <a:r>
              <a:rPr spc="-20" dirty="0">
                <a:latin typeface="Times New Roman" panose="02020603050405020304" pitchFamily="18" charset="0"/>
                <a:cs typeface="Times New Roman" panose="02020603050405020304" pitchFamily="18" charset="0"/>
              </a:rPr>
              <a:t> </a:t>
            </a:r>
            <a:r>
              <a:rPr spc="-80" dirty="0">
                <a:latin typeface="Times New Roman" panose="02020603050405020304" pitchFamily="18" charset="0"/>
                <a:cs typeface="Times New Roman" panose="02020603050405020304" pitchFamily="18" charset="0"/>
              </a:rPr>
              <a:t>giải</a:t>
            </a:r>
            <a:r>
              <a:rPr spc="-30" dirty="0">
                <a:latin typeface="Times New Roman" panose="02020603050405020304" pitchFamily="18" charset="0"/>
                <a:cs typeface="Times New Roman" panose="02020603050405020304" pitchFamily="18" charset="0"/>
              </a:rPr>
              <a:t> </a:t>
            </a:r>
            <a:r>
              <a:rPr spc="-80" dirty="0">
                <a:latin typeface="Times New Roman" panose="02020603050405020304" pitchFamily="18" charset="0"/>
                <a:cs typeface="Times New Roman" panose="02020603050405020304" pitchFamily="18" charset="0"/>
              </a:rPr>
              <a:t>thích</a:t>
            </a:r>
            <a:r>
              <a:rPr spc="-15" dirty="0">
                <a:latin typeface="Times New Roman" panose="02020603050405020304" pitchFamily="18" charset="0"/>
                <a:cs typeface="Times New Roman" panose="02020603050405020304" pitchFamily="18" charset="0"/>
              </a:rPr>
              <a:t> </a:t>
            </a:r>
            <a:r>
              <a:rPr spc="-60" dirty="0">
                <a:latin typeface="Times New Roman" panose="02020603050405020304" pitchFamily="18" charset="0"/>
                <a:cs typeface="Times New Roman" panose="02020603050405020304" pitchFamily="18" charset="0"/>
              </a:rPr>
              <a:t>điểm</a:t>
            </a:r>
            <a:r>
              <a:rPr spc="-25"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số</a:t>
            </a:r>
            <a:r>
              <a:rPr spc="70" dirty="0">
                <a:latin typeface="Times New Roman" panose="02020603050405020304" pitchFamily="18" charset="0"/>
                <a:cs typeface="Times New Roman" panose="02020603050405020304" pitchFamily="18" charset="0"/>
              </a:rPr>
              <a:t> </a:t>
            </a:r>
            <a:r>
              <a:rPr spc="-75" dirty="0">
                <a:latin typeface="Times New Roman" panose="02020603050405020304" pitchFamily="18" charset="0"/>
                <a:cs typeface="Times New Roman" panose="02020603050405020304" pitchFamily="18" charset="0"/>
              </a:rPr>
              <a:t>của</a:t>
            </a:r>
            <a:r>
              <a:rPr spc="-10" dirty="0">
                <a:latin typeface="Times New Roman" panose="02020603050405020304" pitchFamily="18" charset="0"/>
                <a:cs typeface="Times New Roman" panose="02020603050405020304" pitchFamily="18" charset="0"/>
              </a:rPr>
              <a:t> </a:t>
            </a:r>
            <a:r>
              <a:rPr spc="-65" dirty="0">
                <a:latin typeface="Times New Roman" panose="02020603050405020304" pitchFamily="18" charset="0"/>
                <a:cs typeface="Times New Roman" panose="02020603050405020304" pitchFamily="18" charset="0"/>
              </a:rPr>
              <a:t>từng</a:t>
            </a:r>
            <a:r>
              <a:rPr spc="-25" dirty="0">
                <a:latin typeface="Times New Roman" panose="02020603050405020304" pitchFamily="18" charset="0"/>
                <a:cs typeface="Times New Roman" panose="02020603050405020304" pitchFamily="18" charset="0"/>
              </a:rPr>
              <a:t> </a:t>
            </a:r>
            <a:r>
              <a:rPr spc="-60" dirty="0">
                <a:latin typeface="Times New Roman" panose="02020603050405020304" pitchFamily="18" charset="0"/>
                <a:cs typeface="Times New Roman" panose="02020603050405020304" pitchFamily="18" charset="0"/>
              </a:rPr>
              <a:t>lĩnh</a:t>
            </a:r>
            <a:r>
              <a:rPr spc="-30" dirty="0">
                <a:latin typeface="Times New Roman" panose="02020603050405020304" pitchFamily="18" charset="0"/>
                <a:cs typeface="Times New Roman" panose="02020603050405020304" pitchFamily="18" charset="0"/>
              </a:rPr>
              <a:t> </a:t>
            </a:r>
            <a:r>
              <a:rPr spc="-25" dirty="0">
                <a:latin typeface="Times New Roman" panose="02020603050405020304" pitchFamily="18" charset="0"/>
                <a:cs typeface="Times New Roman" panose="02020603050405020304" pitchFamily="18" charset="0"/>
              </a:rPr>
              <a:t>vực</a:t>
            </a:r>
            <a:endParaRPr dirty="0">
              <a:latin typeface="Times New Roman" panose="02020603050405020304" pitchFamily="18" charset="0"/>
              <a:cs typeface="Times New Roman" panose="02020603050405020304" pitchFamily="18" charset="0"/>
            </a:endParaRPr>
          </a:p>
          <a:p>
            <a:pPr marL="186055" indent="-173355">
              <a:lnSpc>
                <a:spcPct val="100000"/>
              </a:lnSpc>
              <a:spcBef>
                <a:spcPts val="805"/>
              </a:spcBef>
              <a:buClr>
                <a:srgbClr val="B71E42"/>
              </a:buClr>
              <a:buFont typeface="Microsoft Sans Serif"/>
              <a:buChar char="•"/>
              <a:tabLst>
                <a:tab pos="186055" algn="l"/>
              </a:tabLst>
            </a:pPr>
            <a:r>
              <a:rPr dirty="0">
                <a:latin typeface="Times New Roman" panose="02020603050405020304" pitchFamily="18" charset="0"/>
                <a:cs typeface="Times New Roman" panose="02020603050405020304" pitchFamily="18" charset="0"/>
              </a:rPr>
              <a:t>Nhấn</a:t>
            </a:r>
            <a:r>
              <a:rPr spc="-20" dirty="0">
                <a:latin typeface="Times New Roman" panose="02020603050405020304" pitchFamily="18" charset="0"/>
                <a:cs typeface="Times New Roman" panose="02020603050405020304" pitchFamily="18" charset="0"/>
              </a:rPr>
              <a:t> </a:t>
            </a:r>
            <a:r>
              <a:rPr spc="-60" dirty="0">
                <a:latin typeface="Times New Roman" panose="02020603050405020304" pitchFamily="18" charset="0"/>
                <a:cs typeface="Times New Roman" panose="02020603050405020304" pitchFamily="18" charset="0"/>
              </a:rPr>
              <a:t>mạnh</a:t>
            </a:r>
            <a:r>
              <a:rPr spc="-20" dirty="0">
                <a:latin typeface="Times New Roman" panose="02020603050405020304" pitchFamily="18" charset="0"/>
                <a:cs typeface="Times New Roman" panose="02020603050405020304" pitchFamily="18" charset="0"/>
              </a:rPr>
              <a:t> </a:t>
            </a:r>
            <a:r>
              <a:rPr spc="-70" dirty="0">
                <a:latin typeface="Times New Roman" panose="02020603050405020304" pitchFamily="18" charset="0"/>
                <a:cs typeface="Times New Roman" panose="02020603050405020304" pitchFamily="18" charset="0"/>
              </a:rPr>
              <a:t>vào</a:t>
            </a:r>
            <a:r>
              <a:rPr spc="-30" dirty="0">
                <a:latin typeface="Times New Roman" panose="02020603050405020304" pitchFamily="18" charset="0"/>
                <a:cs typeface="Times New Roman" panose="02020603050405020304" pitchFamily="18" charset="0"/>
              </a:rPr>
              <a:t> </a:t>
            </a:r>
            <a:r>
              <a:rPr spc="-65" dirty="0">
                <a:latin typeface="Times New Roman" panose="02020603050405020304" pitchFamily="18" charset="0"/>
                <a:cs typeface="Times New Roman" panose="02020603050405020304" pitchFamily="18" charset="0"/>
              </a:rPr>
              <a:t>điểm</a:t>
            </a:r>
            <a:r>
              <a:rPr spc="-25" dirty="0">
                <a:latin typeface="Times New Roman" panose="02020603050405020304" pitchFamily="18" charset="0"/>
                <a:cs typeface="Times New Roman" panose="02020603050405020304" pitchFamily="18" charset="0"/>
              </a:rPr>
              <a:t> </a:t>
            </a:r>
            <a:r>
              <a:rPr spc="-60" dirty="0">
                <a:latin typeface="Times New Roman" panose="02020603050405020304" pitchFamily="18" charset="0"/>
                <a:cs typeface="Times New Roman" panose="02020603050405020304" pitchFamily="18" charset="0"/>
              </a:rPr>
              <a:t>mạnh</a:t>
            </a:r>
            <a:r>
              <a:rPr spc="-15" dirty="0">
                <a:latin typeface="Times New Roman" panose="02020603050405020304" pitchFamily="18" charset="0"/>
                <a:cs typeface="Times New Roman" panose="02020603050405020304" pitchFamily="18" charset="0"/>
              </a:rPr>
              <a:t> </a:t>
            </a:r>
            <a:r>
              <a:rPr spc="-80" dirty="0">
                <a:latin typeface="Times New Roman" panose="02020603050405020304" pitchFamily="18" charset="0"/>
                <a:cs typeface="Times New Roman" panose="02020603050405020304" pitchFamily="18" charset="0"/>
              </a:rPr>
              <a:t>của</a:t>
            </a:r>
            <a:r>
              <a:rPr spc="-25"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trẻ</a:t>
            </a:r>
            <a:r>
              <a:rPr spc="80" dirty="0">
                <a:latin typeface="Times New Roman" panose="02020603050405020304" pitchFamily="18" charset="0"/>
                <a:cs typeface="Times New Roman" panose="02020603050405020304" pitchFamily="18" charset="0"/>
              </a:rPr>
              <a:t> </a:t>
            </a:r>
            <a:r>
              <a:rPr spc="-114" dirty="0">
                <a:latin typeface="Times New Roman" panose="02020603050405020304" pitchFamily="18" charset="0"/>
                <a:cs typeface="Times New Roman" panose="02020603050405020304" pitchFamily="18" charset="0"/>
              </a:rPr>
              <a:t>và</a:t>
            </a:r>
            <a:r>
              <a:rPr spc="-25" dirty="0">
                <a:latin typeface="Times New Roman" panose="02020603050405020304" pitchFamily="18" charset="0"/>
                <a:cs typeface="Times New Roman" panose="02020603050405020304" pitchFamily="18" charset="0"/>
              </a:rPr>
              <a:t> </a:t>
            </a:r>
            <a:r>
              <a:rPr spc="-114" dirty="0">
                <a:latin typeface="Times New Roman" panose="02020603050405020304" pitchFamily="18" charset="0"/>
                <a:cs typeface="Times New Roman" panose="02020603050405020304" pitchFamily="18" charset="0"/>
              </a:rPr>
              <a:t>gia</a:t>
            </a:r>
            <a:r>
              <a:rPr spc="-30" dirty="0">
                <a:latin typeface="Times New Roman" panose="02020603050405020304" pitchFamily="18" charset="0"/>
                <a:cs typeface="Times New Roman" panose="02020603050405020304" pitchFamily="18" charset="0"/>
              </a:rPr>
              <a:t> </a:t>
            </a:r>
            <a:r>
              <a:rPr spc="-20" dirty="0">
                <a:latin typeface="Times New Roman" panose="02020603050405020304" pitchFamily="18" charset="0"/>
                <a:cs typeface="Times New Roman" panose="02020603050405020304" pitchFamily="18" charset="0"/>
              </a:rPr>
              <a:t>đình</a:t>
            </a:r>
            <a:endParaRPr dirty="0">
              <a:latin typeface="Times New Roman" panose="02020603050405020304" pitchFamily="18" charset="0"/>
              <a:cs typeface="Times New Roman" panose="02020603050405020304" pitchFamily="18" charset="0"/>
            </a:endParaRPr>
          </a:p>
          <a:p>
            <a:pPr marL="184785" marR="26034" indent="-172720">
              <a:lnSpc>
                <a:spcPct val="100800"/>
              </a:lnSpc>
              <a:spcBef>
                <a:spcPts val="780"/>
              </a:spcBef>
              <a:buClr>
                <a:srgbClr val="B71E42"/>
              </a:buClr>
              <a:buFont typeface="Microsoft Sans Serif"/>
              <a:buChar char="•"/>
              <a:tabLst>
                <a:tab pos="184785" algn="l"/>
              </a:tabLst>
            </a:pPr>
            <a:r>
              <a:rPr spc="-10" dirty="0">
                <a:latin typeface="Times New Roman" panose="02020603050405020304" pitchFamily="18" charset="0"/>
                <a:cs typeface="Times New Roman" panose="02020603050405020304" pitchFamily="18" charset="0"/>
              </a:rPr>
              <a:t>Cung</a:t>
            </a:r>
            <a:r>
              <a:rPr spc="-90" dirty="0">
                <a:latin typeface="Times New Roman" panose="02020603050405020304" pitchFamily="18" charset="0"/>
                <a:cs typeface="Times New Roman" panose="02020603050405020304" pitchFamily="18" charset="0"/>
              </a:rPr>
              <a:t> </a:t>
            </a:r>
            <a:r>
              <a:rPr spc="-40" dirty="0">
                <a:latin typeface="Times New Roman" panose="02020603050405020304" pitchFamily="18" charset="0"/>
                <a:cs typeface="Times New Roman" panose="02020603050405020304" pitchFamily="18" charset="0"/>
              </a:rPr>
              <a:t>cấp</a:t>
            </a:r>
            <a:r>
              <a:rPr spc="-55" dirty="0">
                <a:latin typeface="Times New Roman" panose="02020603050405020304" pitchFamily="18" charset="0"/>
                <a:cs typeface="Times New Roman" panose="02020603050405020304" pitchFamily="18" charset="0"/>
              </a:rPr>
              <a:t> </a:t>
            </a:r>
            <a:r>
              <a:rPr spc="-65" dirty="0">
                <a:latin typeface="Times New Roman" panose="02020603050405020304" pitchFamily="18" charset="0"/>
                <a:cs typeface="Times New Roman" panose="02020603050405020304" pitchFamily="18" charset="0"/>
              </a:rPr>
              <a:t>những</a:t>
            </a:r>
            <a:r>
              <a:rPr spc="-35" dirty="0">
                <a:latin typeface="Times New Roman" panose="02020603050405020304" pitchFamily="18" charset="0"/>
                <a:cs typeface="Times New Roman" panose="02020603050405020304" pitchFamily="18" charset="0"/>
              </a:rPr>
              <a:t> </a:t>
            </a:r>
            <a:r>
              <a:rPr spc="-85" dirty="0">
                <a:latin typeface="Times New Roman" panose="02020603050405020304" pitchFamily="18" charset="0"/>
                <a:cs typeface="Times New Roman" panose="02020603050405020304" pitchFamily="18" charset="0"/>
              </a:rPr>
              <a:t>ví</a:t>
            </a:r>
            <a:r>
              <a:rPr spc="-20"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dụ</a:t>
            </a:r>
            <a:r>
              <a:rPr spc="-50"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cụ</a:t>
            </a:r>
            <a:r>
              <a:rPr spc="30" dirty="0">
                <a:latin typeface="Times New Roman" panose="02020603050405020304" pitchFamily="18" charset="0"/>
                <a:cs typeface="Times New Roman" panose="02020603050405020304" pitchFamily="18" charset="0"/>
              </a:rPr>
              <a:t> </a:t>
            </a:r>
            <a:r>
              <a:rPr spc="-10" dirty="0">
                <a:latin typeface="Times New Roman" panose="02020603050405020304" pitchFamily="18" charset="0"/>
                <a:cs typeface="Times New Roman" panose="02020603050405020304" pitchFamily="18" charset="0"/>
              </a:rPr>
              <a:t>thể</a:t>
            </a:r>
            <a:r>
              <a:rPr spc="55"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có</a:t>
            </a:r>
            <a:r>
              <a:rPr spc="-45" dirty="0">
                <a:latin typeface="Times New Roman" panose="02020603050405020304" pitchFamily="18" charset="0"/>
                <a:cs typeface="Times New Roman" panose="02020603050405020304" pitchFamily="18" charset="0"/>
              </a:rPr>
              <a:t> </a:t>
            </a:r>
            <a:r>
              <a:rPr spc="-100" dirty="0">
                <a:latin typeface="Times New Roman" panose="02020603050405020304" pitchFamily="18" charset="0"/>
                <a:cs typeface="Times New Roman" panose="02020603050405020304" pitchFamily="18" charset="0"/>
              </a:rPr>
              <a:t>liên</a:t>
            </a:r>
            <a:r>
              <a:rPr spc="-35" dirty="0">
                <a:latin typeface="Times New Roman" panose="02020603050405020304" pitchFamily="18" charset="0"/>
                <a:cs typeface="Times New Roman" panose="02020603050405020304" pitchFamily="18" charset="0"/>
              </a:rPr>
              <a:t> </a:t>
            </a:r>
            <a:r>
              <a:rPr spc="-90" dirty="0">
                <a:latin typeface="Times New Roman" panose="02020603050405020304" pitchFamily="18" charset="0"/>
                <a:cs typeface="Times New Roman" panose="02020603050405020304" pitchFamily="18" charset="0"/>
              </a:rPr>
              <a:t>quan</a:t>
            </a:r>
            <a:r>
              <a:rPr spc="-25" dirty="0">
                <a:latin typeface="Times New Roman" panose="02020603050405020304" pitchFamily="18" charset="0"/>
                <a:cs typeface="Times New Roman" panose="02020603050405020304" pitchFamily="18" charset="0"/>
              </a:rPr>
              <a:t> </a:t>
            </a:r>
            <a:r>
              <a:rPr spc="-45" dirty="0">
                <a:latin typeface="Times New Roman" panose="02020603050405020304" pitchFamily="18" charset="0"/>
                <a:cs typeface="Times New Roman" panose="02020603050405020304" pitchFamily="18" charset="0"/>
              </a:rPr>
              <a:t>đến</a:t>
            </a:r>
            <a:r>
              <a:rPr spc="-55" dirty="0">
                <a:latin typeface="Times New Roman" panose="02020603050405020304" pitchFamily="18" charset="0"/>
                <a:cs typeface="Times New Roman" panose="02020603050405020304" pitchFamily="18" charset="0"/>
              </a:rPr>
              <a:t> </a:t>
            </a:r>
            <a:r>
              <a:rPr spc="-65" dirty="0">
                <a:latin typeface="Times New Roman" panose="02020603050405020304" pitchFamily="18" charset="0"/>
                <a:cs typeface="Times New Roman" panose="02020603050405020304" pitchFamily="18" charset="0"/>
              </a:rPr>
              <a:t>những</a:t>
            </a:r>
            <a:r>
              <a:rPr spc="-30" dirty="0">
                <a:latin typeface="Times New Roman" panose="02020603050405020304" pitchFamily="18" charset="0"/>
                <a:cs typeface="Times New Roman" panose="02020603050405020304" pitchFamily="18" charset="0"/>
              </a:rPr>
              <a:t> </a:t>
            </a:r>
            <a:r>
              <a:rPr spc="-50" dirty="0">
                <a:latin typeface="Times New Roman" panose="02020603050405020304" pitchFamily="18" charset="0"/>
                <a:cs typeface="Times New Roman" panose="02020603050405020304" pitchFamily="18" charset="0"/>
              </a:rPr>
              <a:t>lo </a:t>
            </a:r>
            <a:r>
              <a:rPr spc="-95" dirty="0">
                <a:latin typeface="Times New Roman" panose="02020603050405020304" pitchFamily="18" charset="0"/>
                <a:cs typeface="Times New Roman" panose="02020603050405020304" pitchFamily="18" charset="0"/>
              </a:rPr>
              <a:t>ngại.</a:t>
            </a:r>
            <a:r>
              <a:rPr dirty="0">
                <a:latin typeface="Times New Roman" panose="02020603050405020304" pitchFamily="18" charset="0"/>
                <a:cs typeface="Times New Roman" panose="02020603050405020304" pitchFamily="18" charset="0"/>
              </a:rPr>
              <a:t> </a:t>
            </a:r>
            <a:r>
              <a:rPr spc="-10" dirty="0">
                <a:latin typeface="Times New Roman" panose="02020603050405020304" pitchFamily="18" charset="0"/>
                <a:cs typeface="Times New Roman" panose="02020603050405020304" pitchFamily="18" charset="0"/>
              </a:rPr>
              <a:t>Ví</a:t>
            </a:r>
            <a:r>
              <a:rPr spc="-45" dirty="0">
                <a:latin typeface="Times New Roman" panose="02020603050405020304" pitchFamily="18" charset="0"/>
                <a:cs typeface="Times New Roman" panose="02020603050405020304" pitchFamily="18" charset="0"/>
              </a:rPr>
              <a:t> </a:t>
            </a:r>
            <a:r>
              <a:rPr spc="-40" dirty="0">
                <a:latin typeface="Times New Roman" panose="02020603050405020304" pitchFamily="18" charset="0"/>
                <a:cs typeface="Times New Roman" panose="02020603050405020304" pitchFamily="18" charset="0"/>
              </a:rPr>
              <a:t>dục </a:t>
            </a:r>
            <a:r>
              <a:rPr spc="-90" dirty="0">
                <a:latin typeface="Times New Roman" panose="02020603050405020304" pitchFamily="18" charset="0"/>
                <a:cs typeface="Times New Roman" panose="02020603050405020304" pitchFamily="18" charset="0"/>
              </a:rPr>
              <a:t>hành</a:t>
            </a:r>
            <a:r>
              <a:rPr spc="-35" dirty="0">
                <a:latin typeface="Times New Roman" panose="02020603050405020304" pitchFamily="18" charset="0"/>
                <a:cs typeface="Times New Roman" panose="02020603050405020304" pitchFamily="18" charset="0"/>
              </a:rPr>
              <a:t> </a:t>
            </a:r>
            <a:r>
              <a:rPr spc="-85" dirty="0">
                <a:latin typeface="Times New Roman" panose="02020603050405020304" pitchFamily="18" charset="0"/>
                <a:cs typeface="Times New Roman" panose="02020603050405020304" pitchFamily="18" charset="0"/>
              </a:rPr>
              <a:t>vi</a:t>
            </a:r>
            <a:r>
              <a:rPr spc="-20" dirty="0">
                <a:latin typeface="Times New Roman" panose="02020603050405020304" pitchFamily="18" charset="0"/>
                <a:cs typeface="Times New Roman" panose="02020603050405020304" pitchFamily="18" charset="0"/>
              </a:rPr>
              <a:t> </a:t>
            </a:r>
            <a:r>
              <a:rPr spc="-25" dirty="0">
                <a:latin typeface="Times New Roman" panose="02020603050405020304" pitchFamily="18" charset="0"/>
                <a:cs typeface="Times New Roman" panose="02020603050405020304" pitchFamily="18" charset="0"/>
              </a:rPr>
              <a:t>nào con</a:t>
            </a:r>
            <a:r>
              <a:rPr spc="-75" dirty="0">
                <a:latin typeface="Times New Roman" panose="02020603050405020304" pitchFamily="18" charset="0"/>
                <a:cs typeface="Times New Roman" panose="02020603050405020304" pitchFamily="18" charset="0"/>
              </a:rPr>
              <a:t> </a:t>
            </a:r>
            <a:r>
              <a:rPr spc="-20" dirty="0">
                <a:latin typeface="Times New Roman" panose="02020603050405020304" pitchFamily="18" charset="0"/>
                <a:cs typeface="Times New Roman" panose="02020603050405020304" pitchFamily="18" charset="0"/>
              </a:rPr>
              <a:t>chưa</a:t>
            </a:r>
            <a:r>
              <a:rPr spc="-40" dirty="0">
                <a:latin typeface="Times New Roman" panose="02020603050405020304" pitchFamily="18" charset="0"/>
                <a:cs typeface="Times New Roman" panose="02020603050405020304" pitchFamily="18" charset="0"/>
              </a:rPr>
              <a:t> </a:t>
            </a:r>
            <a:r>
              <a:rPr spc="-55" dirty="0">
                <a:latin typeface="Times New Roman" panose="02020603050405020304" pitchFamily="18" charset="0"/>
                <a:cs typeface="Times New Roman" panose="02020603050405020304" pitchFamily="18" charset="0"/>
              </a:rPr>
              <a:t>thực</a:t>
            </a:r>
            <a:r>
              <a:rPr spc="-45" dirty="0">
                <a:latin typeface="Times New Roman" panose="02020603050405020304" pitchFamily="18" charset="0"/>
                <a:cs typeface="Times New Roman" panose="02020603050405020304" pitchFamily="18" charset="0"/>
              </a:rPr>
              <a:t> </a:t>
            </a:r>
            <a:r>
              <a:rPr spc="-60" dirty="0">
                <a:latin typeface="Times New Roman" panose="02020603050405020304" pitchFamily="18" charset="0"/>
                <a:cs typeface="Times New Roman" panose="02020603050405020304" pitchFamily="18" charset="0"/>
              </a:rPr>
              <a:t>hiện</a:t>
            </a:r>
            <a:r>
              <a:rPr spc="-35" dirty="0">
                <a:latin typeface="Times New Roman" panose="02020603050405020304" pitchFamily="18" charset="0"/>
                <a:cs typeface="Times New Roman" panose="02020603050405020304" pitchFamily="18" charset="0"/>
              </a:rPr>
              <a:t> </a:t>
            </a:r>
            <a:r>
              <a:rPr spc="-20" dirty="0">
                <a:latin typeface="Times New Roman" panose="02020603050405020304" pitchFamily="18" charset="0"/>
                <a:cs typeface="Times New Roman" panose="02020603050405020304" pitchFamily="18" charset="0"/>
              </a:rPr>
              <a:t>được</a:t>
            </a:r>
            <a:endParaRPr dirty="0">
              <a:latin typeface="Times New Roman" panose="02020603050405020304" pitchFamily="18" charset="0"/>
              <a:cs typeface="Times New Roman" panose="02020603050405020304" pitchFamily="18" charset="0"/>
            </a:endParaRPr>
          </a:p>
          <a:p>
            <a:pPr marL="186055" indent="-173355">
              <a:lnSpc>
                <a:spcPct val="100000"/>
              </a:lnSpc>
              <a:spcBef>
                <a:spcPts val="795"/>
              </a:spcBef>
              <a:buClr>
                <a:srgbClr val="B71E42"/>
              </a:buClr>
              <a:buFont typeface="Microsoft Sans Serif"/>
              <a:buChar char="•"/>
              <a:tabLst>
                <a:tab pos="186055" algn="l"/>
              </a:tabLst>
            </a:pPr>
            <a:r>
              <a:rPr dirty="0">
                <a:latin typeface="Times New Roman" panose="02020603050405020304" pitchFamily="18" charset="0"/>
                <a:cs typeface="Times New Roman" panose="02020603050405020304" pitchFamily="18" charset="0"/>
              </a:rPr>
              <a:t>Mời</a:t>
            </a:r>
            <a:r>
              <a:rPr spc="-60" dirty="0">
                <a:latin typeface="Times New Roman" panose="02020603050405020304" pitchFamily="18" charset="0"/>
                <a:cs typeface="Times New Roman" panose="02020603050405020304" pitchFamily="18" charset="0"/>
              </a:rPr>
              <a:t> </a:t>
            </a:r>
            <a:r>
              <a:rPr spc="-10" dirty="0">
                <a:latin typeface="Times New Roman" panose="02020603050405020304" pitchFamily="18" charset="0"/>
                <a:cs typeface="Times New Roman" panose="02020603050405020304" pitchFamily="18" charset="0"/>
              </a:rPr>
              <a:t>phụ</a:t>
            </a:r>
            <a:r>
              <a:rPr spc="70" dirty="0">
                <a:latin typeface="Times New Roman" panose="02020603050405020304" pitchFamily="18" charset="0"/>
                <a:cs typeface="Times New Roman" panose="02020603050405020304" pitchFamily="18" charset="0"/>
              </a:rPr>
              <a:t> </a:t>
            </a:r>
            <a:r>
              <a:rPr spc="-70" dirty="0">
                <a:latin typeface="Times New Roman" panose="02020603050405020304" pitchFamily="18" charset="0"/>
                <a:cs typeface="Times New Roman" panose="02020603050405020304" pitchFamily="18" charset="0"/>
              </a:rPr>
              <a:t>huynh</a:t>
            </a:r>
            <a:r>
              <a:rPr spc="-20" dirty="0">
                <a:latin typeface="Times New Roman" panose="02020603050405020304" pitchFamily="18" charset="0"/>
                <a:cs typeface="Times New Roman" panose="02020603050405020304" pitchFamily="18" charset="0"/>
              </a:rPr>
              <a:t> </a:t>
            </a:r>
            <a:r>
              <a:rPr spc="-105" dirty="0">
                <a:latin typeface="Times New Roman" panose="02020603050405020304" pitchFamily="18" charset="0"/>
                <a:cs typeface="Times New Roman" panose="02020603050405020304" pitchFamily="18" charset="0"/>
              </a:rPr>
              <a:t>chia</a:t>
            </a:r>
            <a:r>
              <a:rPr spc="-20"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sẻ</a:t>
            </a:r>
            <a:r>
              <a:rPr spc="55" dirty="0">
                <a:latin typeface="Times New Roman" panose="02020603050405020304" pitchFamily="18" charset="0"/>
                <a:cs typeface="Times New Roman" panose="02020603050405020304" pitchFamily="18" charset="0"/>
              </a:rPr>
              <a:t> </a:t>
            </a:r>
            <a:r>
              <a:rPr spc="-65" dirty="0">
                <a:latin typeface="Times New Roman" panose="02020603050405020304" pitchFamily="18" charset="0"/>
                <a:cs typeface="Times New Roman" panose="02020603050405020304" pitchFamily="18" charset="0"/>
              </a:rPr>
              <a:t>những</a:t>
            </a:r>
            <a:r>
              <a:rPr spc="-30" dirty="0">
                <a:latin typeface="Times New Roman" panose="02020603050405020304" pitchFamily="18" charset="0"/>
                <a:cs typeface="Times New Roman" panose="02020603050405020304" pitchFamily="18" charset="0"/>
              </a:rPr>
              <a:t> </a:t>
            </a:r>
            <a:r>
              <a:rPr spc="-90" dirty="0">
                <a:latin typeface="Times New Roman" panose="02020603050405020304" pitchFamily="18" charset="0"/>
                <a:cs typeface="Times New Roman" panose="02020603050405020304" pitchFamily="18" charset="0"/>
              </a:rPr>
              <a:t>quan</a:t>
            </a:r>
            <a:r>
              <a:rPr spc="-25" dirty="0">
                <a:latin typeface="Times New Roman" panose="02020603050405020304" pitchFamily="18" charset="0"/>
                <a:cs typeface="Times New Roman" panose="02020603050405020304" pitchFamily="18" charset="0"/>
              </a:rPr>
              <a:t> </a:t>
            </a:r>
            <a:r>
              <a:rPr spc="-90" dirty="0">
                <a:latin typeface="Times New Roman" panose="02020603050405020304" pitchFamily="18" charset="0"/>
                <a:cs typeface="Times New Roman" panose="02020603050405020304" pitchFamily="18" charset="0"/>
              </a:rPr>
              <a:t>sát</a:t>
            </a:r>
            <a:r>
              <a:rPr spc="-35" dirty="0">
                <a:latin typeface="Times New Roman" panose="02020603050405020304" pitchFamily="18" charset="0"/>
                <a:cs typeface="Times New Roman" panose="02020603050405020304" pitchFamily="18" charset="0"/>
              </a:rPr>
              <a:t> </a:t>
            </a:r>
            <a:r>
              <a:rPr spc="-114" dirty="0">
                <a:latin typeface="Times New Roman" panose="02020603050405020304" pitchFamily="18" charset="0"/>
                <a:cs typeface="Times New Roman" panose="02020603050405020304" pitchFamily="18" charset="0"/>
              </a:rPr>
              <a:t>và</a:t>
            </a:r>
            <a:r>
              <a:rPr spc="-25" dirty="0">
                <a:latin typeface="Times New Roman" panose="02020603050405020304" pitchFamily="18" charset="0"/>
                <a:cs typeface="Times New Roman" panose="02020603050405020304" pitchFamily="18" charset="0"/>
              </a:rPr>
              <a:t> </a:t>
            </a:r>
            <a:r>
              <a:rPr spc="-45" dirty="0">
                <a:latin typeface="Times New Roman" panose="02020603050405020304" pitchFamily="18" charset="0"/>
                <a:cs typeface="Times New Roman" panose="02020603050405020304" pitchFamily="18" charset="0"/>
              </a:rPr>
              <a:t>lo</a:t>
            </a:r>
            <a:r>
              <a:rPr spc="-50" dirty="0">
                <a:latin typeface="Times New Roman" panose="02020603050405020304" pitchFamily="18" charset="0"/>
                <a:cs typeface="Times New Roman" panose="02020603050405020304" pitchFamily="18" charset="0"/>
              </a:rPr>
              <a:t> </a:t>
            </a:r>
            <a:r>
              <a:rPr spc="-70" dirty="0">
                <a:latin typeface="Times New Roman" panose="02020603050405020304" pitchFamily="18" charset="0"/>
                <a:cs typeface="Times New Roman" panose="02020603050405020304" pitchFamily="18" charset="0"/>
              </a:rPr>
              <a:t>ngại</a:t>
            </a:r>
            <a:r>
              <a:rPr spc="-30" dirty="0">
                <a:latin typeface="Times New Roman" panose="02020603050405020304" pitchFamily="18" charset="0"/>
                <a:cs typeface="Times New Roman" panose="02020603050405020304" pitchFamily="18" charset="0"/>
              </a:rPr>
              <a:t> </a:t>
            </a:r>
            <a:r>
              <a:rPr spc="-75" dirty="0">
                <a:latin typeface="Times New Roman" panose="02020603050405020304" pitchFamily="18" charset="0"/>
                <a:cs typeface="Times New Roman" panose="02020603050405020304" pitchFamily="18" charset="0"/>
              </a:rPr>
              <a:t>của</a:t>
            </a:r>
            <a:r>
              <a:rPr spc="-15" dirty="0">
                <a:latin typeface="Times New Roman" panose="02020603050405020304" pitchFamily="18" charset="0"/>
                <a:cs typeface="Times New Roman" panose="02020603050405020304" pitchFamily="18" charset="0"/>
              </a:rPr>
              <a:t> </a:t>
            </a:r>
            <a:r>
              <a:rPr spc="-25" dirty="0">
                <a:latin typeface="Times New Roman" panose="02020603050405020304" pitchFamily="18" charset="0"/>
                <a:cs typeface="Times New Roman" panose="02020603050405020304" pitchFamily="18" charset="0"/>
              </a:rPr>
              <a:t>họ.</a:t>
            </a:r>
            <a:endParaRPr dirty="0">
              <a:latin typeface="Times New Roman" panose="02020603050405020304" pitchFamily="18" charset="0"/>
              <a:cs typeface="Times New Roman" panose="02020603050405020304" pitchFamily="18" charset="0"/>
            </a:endParaRPr>
          </a:p>
        </p:txBody>
      </p:sp>
      <p:sp>
        <p:nvSpPr>
          <p:cNvPr id="5" name="object 38"/>
          <p:cNvSpPr txBox="1">
            <a:spLocks/>
          </p:cNvSpPr>
          <p:nvPr/>
        </p:nvSpPr>
        <p:spPr>
          <a:xfrm>
            <a:off x="428470" y="4254097"/>
            <a:ext cx="8287060" cy="258404"/>
          </a:xfrm>
          <a:prstGeom prst="rect">
            <a:avLst/>
          </a:prstGeom>
        </p:spPr>
        <p:txBody>
          <a:bodyPr vert="horz" wrap="square" lIns="0" tIns="12065" rIns="0" bIns="0" rtlCol="0">
            <a:spAutoFit/>
          </a:bodyPr>
          <a:lstStyle>
            <a:lvl1pPr>
              <a:defRPr sz="2200" b="1" i="0">
                <a:solidFill>
                  <a:srgbClr val="006FC0"/>
                </a:solidFill>
                <a:latin typeface="Verdana"/>
                <a:ea typeface="+mj-ea"/>
                <a:cs typeface="Verdana"/>
              </a:defRPr>
            </a:lvl1pPr>
          </a:lstStyle>
          <a:p>
            <a:pPr marL="12700" marR="5080" algn="ctr">
              <a:spcBef>
                <a:spcPts val="95"/>
              </a:spcBef>
            </a:pPr>
            <a:r>
              <a:rPr lang="en-US" sz="1600" i="1" dirty="0" err="1"/>
              <a:t>Hỗ</a:t>
            </a:r>
            <a:r>
              <a:rPr lang="en-US" sz="1600" i="1" dirty="0"/>
              <a:t> </a:t>
            </a:r>
            <a:r>
              <a:rPr lang="en-US" sz="1600" i="1" dirty="0" err="1"/>
              <a:t>trợ</a:t>
            </a:r>
            <a:r>
              <a:rPr lang="en-US" sz="1600" i="1" dirty="0"/>
              <a:t> </a:t>
            </a:r>
            <a:r>
              <a:rPr lang="en-US" sz="1600" i="1" dirty="0" err="1"/>
              <a:t>tâm</a:t>
            </a:r>
            <a:r>
              <a:rPr lang="en-US" sz="1600" i="1" dirty="0"/>
              <a:t> </a:t>
            </a:r>
            <a:r>
              <a:rPr lang="en-US" sz="1600" i="1" dirty="0" err="1"/>
              <a:t>lý</a:t>
            </a:r>
            <a:r>
              <a:rPr lang="en-US" sz="1600" i="1" dirty="0"/>
              <a:t> cha </a:t>
            </a:r>
            <a:r>
              <a:rPr lang="en-US" sz="1600" i="1" dirty="0" err="1"/>
              <a:t>mẹ</a:t>
            </a:r>
            <a:r>
              <a:rPr lang="en-US" sz="1600" i="1" dirty="0"/>
              <a:t> </a:t>
            </a:r>
            <a:r>
              <a:rPr lang="en-US" sz="1600" i="1" dirty="0" err="1"/>
              <a:t>và</a:t>
            </a:r>
            <a:r>
              <a:rPr lang="en-US" sz="1600" i="1" dirty="0"/>
              <a:t> </a:t>
            </a:r>
            <a:r>
              <a:rPr lang="en-US" sz="1600" i="1" dirty="0" err="1"/>
              <a:t>gia</a:t>
            </a:r>
            <a:r>
              <a:rPr lang="en-US" sz="1600" i="1" dirty="0"/>
              <a:t> </a:t>
            </a:r>
            <a:r>
              <a:rPr lang="en-US" sz="1600" i="1" dirty="0" err="1"/>
              <a:t>đình</a:t>
            </a:r>
            <a:r>
              <a:rPr lang="en-US" sz="1600" i="1" dirty="0"/>
              <a:t> </a:t>
            </a:r>
            <a:r>
              <a:rPr lang="en-US" sz="1600" i="1" dirty="0" err="1"/>
              <a:t>khi</a:t>
            </a:r>
            <a:r>
              <a:rPr lang="en-US" sz="1600" i="1" dirty="0"/>
              <a:t> </a:t>
            </a:r>
            <a:r>
              <a:rPr lang="en-US" sz="1600" i="1" dirty="0" err="1"/>
              <a:t>đối</a:t>
            </a:r>
            <a:r>
              <a:rPr lang="en-US" sz="1600" i="1" dirty="0"/>
              <a:t> </a:t>
            </a:r>
            <a:r>
              <a:rPr lang="en-US" sz="1600" i="1" dirty="0" err="1"/>
              <a:t>diện</a:t>
            </a:r>
            <a:r>
              <a:rPr lang="vi-VN" sz="1600" i="1" dirty="0"/>
              <a:t> </a:t>
            </a:r>
            <a:r>
              <a:rPr lang="en-US" sz="1600" i="1" dirty="0" err="1"/>
              <a:t>với</a:t>
            </a:r>
            <a:r>
              <a:rPr lang="en-US" sz="1600" i="1" dirty="0"/>
              <a:t> con </a:t>
            </a:r>
            <a:r>
              <a:rPr lang="en-US" sz="1600" i="1" dirty="0" err="1"/>
              <a:t>khuyết</a:t>
            </a:r>
            <a:r>
              <a:rPr lang="en-US" sz="1600" i="1" dirty="0"/>
              <a:t> </a:t>
            </a:r>
            <a:r>
              <a:rPr lang="en-US" sz="1600" i="1" dirty="0" err="1"/>
              <a:t>tật</a:t>
            </a:r>
            <a:endParaRPr lang="vi-VN" sz="1600" dirty="0">
              <a:latin typeface="Times New Roman"/>
              <a:cs typeface="Times New Roman"/>
            </a:endParaRPr>
          </a:p>
        </p:txBody>
      </p:sp>
      <p:sp>
        <p:nvSpPr>
          <p:cNvPr id="6" name="Rectangle 5"/>
          <p:cNvSpPr/>
          <p:nvPr/>
        </p:nvSpPr>
        <p:spPr>
          <a:xfrm>
            <a:off x="1201220" y="4512501"/>
            <a:ext cx="6115777" cy="923330"/>
          </a:xfrm>
          <a:prstGeom prst="rect">
            <a:avLst/>
          </a:prstGeom>
        </p:spPr>
        <p:txBody>
          <a:bodyPr wrap="none">
            <a:spAutoFit/>
          </a:bodyPr>
          <a:lstStyle/>
          <a:p>
            <a:r>
              <a:rPr lang="vi-VN" dirty="0"/>
              <a:t>- Phản ứng tình cảm của gia đình</a:t>
            </a:r>
          </a:p>
          <a:p>
            <a:r>
              <a:rPr lang="vi-VN" dirty="0"/>
              <a:t>- Giao tiếp trợ giúp trước phản ứng tình cảm của gia đình</a:t>
            </a:r>
            <a:endParaRPr lang="en-US" dirty="0"/>
          </a:p>
          <a:p>
            <a:pPr marL="285750" indent="-285750">
              <a:buFontTx/>
              <a:buChar char="-"/>
            </a:pP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descr="Tổng hợp đẹp mắt background hình nền powerpoint đẹp về địa lý và thiên  nhiên đặc sắc">
            <a:extLst>
              <a:ext uri="{FF2B5EF4-FFF2-40B4-BE49-F238E27FC236}">
                <a16:creationId xmlns:a16="http://schemas.microsoft.com/office/drawing/2014/main" id="{8AB0EC0A-BF77-F1F6-052C-6F2B6BBCA96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229" b="-1"/>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object 7"/>
          <p:cNvSpPr txBox="1">
            <a:spLocks noGrp="1"/>
          </p:cNvSpPr>
          <p:nvPr>
            <p:ph type="title"/>
          </p:nvPr>
        </p:nvSpPr>
        <p:spPr>
          <a:xfrm>
            <a:off x="2362200" y="13607"/>
            <a:ext cx="4136390" cy="346075"/>
          </a:xfrm>
          <a:prstGeom prst="rect">
            <a:avLst/>
          </a:prstGeom>
        </p:spPr>
        <p:txBody>
          <a:bodyPr vert="horz" wrap="square" lIns="0" tIns="12700" rIns="0" bIns="0" rtlCol="0">
            <a:spAutoFit/>
          </a:bodyPr>
          <a:lstStyle/>
          <a:p>
            <a:pPr marL="12700">
              <a:lnSpc>
                <a:spcPct val="100000"/>
              </a:lnSpc>
              <a:spcBef>
                <a:spcPts val="100"/>
              </a:spcBef>
            </a:pPr>
            <a:r>
              <a:rPr sz="2100" b="0" dirty="0">
                <a:solidFill>
                  <a:srgbClr val="000000"/>
                </a:solidFill>
                <a:latin typeface="Times New Roman"/>
                <a:cs typeface="Times New Roman"/>
              </a:rPr>
              <a:t>KHUYẾN</a:t>
            </a:r>
            <a:r>
              <a:rPr sz="2100" b="0" spc="-35" dirty="0">
                <a:solidFill>
                  <a:srgbClr val="000000"/>
                </a:solidFill>
                <a:latin typeface="Times New Roman"/>
                <a:cs typeface="Times New Roman"/>
              </a:rPr>
              <a:t> </a:t>
            </a:r>
            <a:r>
              <a:rPr sz="2100" b="0" dirty="0">
                <a:solidFill>
                  <a:srgbClr val="000000"/>
                </a:solidFill>
                <a:latin typeface="Times New Roman"/>
                <a:cs typeface="Times New Roman"/>
              </a:rPr>
              <a:t>NGHỊ</a:t>
            </a:r>
            <a:r>
              <a:rPr sz="2100" b="0" spc="-30" dirty="0">
                <a:solidFill>
                  <a:srgbClr val="000000"/>
                </a:solidFill>
                <a:latin typeface="Times New Roman"/>
                <a:cs typeface="Times New Roman"/>
              </a:rPr>
              <a:t> </a:t>
            </a:r>
            <a:r>
              <a:rPr sz="2100" b="0" dirty="0">
                <a:solidFill>
                  <a:srgbClr val="000000"/>
                </a:solidFill>
                <a:latin typeface="Times New Roman"/>
                <a:cs typeface="Times New Roman"/>
              </a:rPr>
              <a:t>CHO</a:t>
            </a:r>
            <a:r>
              <a:rPr sz="2100" b="0" spc="-35" dirty="0">
                <a:solidFill>
                  <a:srgbClr val="000000"/>
                </a:solidFill>
                <a:latin typeface="Times New Roman"/>
                <a:cs typeface="Times New Roman"/>
              </a:rPr>
              <a:t> </a:t>
            </a:r>
            <a:r>
              <a:rPr sz="2100" b="0" dirty="0">
                <a:solidFill>
                  <a:srgbClr val="000000"/>
                </a:solidFill>
                <a:latin typeface="Times New Roman"/>
                <a:cs typeface="Times New Roman"/>
              </a:rPr>
              <a:t>PHỤ</a:t>
            </a:r>
            <a:r>
              <a:rPr sz="2100" b="0" spc="-30" dirty="0">
                <a:solidFill>
                  <a:srgbClr val="000000"/>
                </a:solidFill>
                <a:latin typeface="Times New Roman"/>
                <a:cs typeface="Times New Roman"/>
              </a:rPr>
              <a:t> </a:t>
            </a:r>
            <a:r>
              <a:rPr sz="2100" b="0" spc="-10" dirty="0">
                <a:solidFill>
                  <a:srgbClr val="000000"/>
                </a:solidFill>
                <a:latin typeface="Times New Roman"/>
                <a:cs typeface="Times New Roman"/>
              </a:rPr>
              <a:t>HUYNH</a:t>
            </a:r>
            <a:endParaRPr sz="2100" dirty="0">
              <a:latin typeface="Times New Roman"/>
              <a:cs typeface="Times New Roman"/>
            </a:endParaRPr>
          </a:p>
        </p:txBody>
      </p:sp>
      <p:pic>
        <p:nvPicPr>
          <p:cNvPr id="8" name="object 8"/>
          <p:cNvPicPr/>
          <p:nvPr/>
        </p:nvPicPr>
        <p:blipFill>
          <a:blip r:embed="rId3" cstate="print"/>
          <a:stretch>
            <a:fillRect/>
          </a:stretch>
        </p:blipFill>
        <p:spPr>
          <a:xfrm>
            <a:off x="1219200" y="568968"/>
            <a:ext cx="6858000" cy="436524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2" descr="Tổng hợp đẹp mắt background hình nền powerpoint đẹp về địa lý và thiên  nhiên đặc sắc">
            <a:extLst>
              <a:ext uri="{FF2B5EF4-FFF2-40B4-BE49-F238E27FC236}">
                <a16:creationId xmlns:a16="http://schemas.microsoft.com/office/drawing/2014/main" id="{95727C7F-B3E3-E02A-AC14-613E7C1C716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229" b="-1"/>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object 7"/>
          <p:cNvSpPr txBox="1">
            <a:spLocks noGrp="1"/>
          </p:cNvSpPr>
          <p:nvPr>
            <p:ph type="title"/>
          </p:nvPr>
        </p:nvSpPr>
        <p:spPr>
          <a:xfrm>
            <a:off x="1637792" y="811479"/>
            <a:ext cx="1447800" cy="391795"/>
          </a:xfrm>
          <a:prstGeom prst="rect">
            <a:avLst/>
          </a:prstGeom>
        </p:spPr>
        <p:txBody>
          <a:bodyPr vert="horz" wrap="square" lIns="0" tIns="12700" rIns="0" bIns="0" rtlCol="0">
            <a:spAutoFit/>
          </a:bodyPr>
          <a:lstStyle/>
          <a:p>
            <a:pPr marL="12700">
              <a:lnSpc>
                <a:spcPct val="100000"/>
              </a:lnSpc>
              <a:spcBef>
                <a:spcPts val="100"/>
              </a:spcBef>
            </a:pPr>
            <a:r>
              <a:rPr sz="2400" b="0" spc="155" dirty="0">
                <a:solidFill>
                  <a:srgbClr val="000000"/>
                </a:solidFill>
                <a:latin typeface="Trebuchet MS"/>
                <a:cs typeface="Trebuchet MS"/>
              </a:rPr>
              <a:t>Đ</a:t>
            </a:r>
            <a:r>
              <a:rPr sz="2400" b="0" spc="155" dirty="0">
                <a:solidFill>
                  <a:srgbClr val="000000"/>
                </a:solidFill>
                <a:latin typeface="Calibri"/>
                <a:cs typeface="Calibri"/>
              </a:rPr>
              <a:t>Ồ</a:t>
            </a:r>
            <a:r>
              <a:rPr sz="2400" b="0" spc="114" dirty="0">
                <a:solidFill>
                  <a:srgbClr val="000000"/>
                </a:solidFill>
                <a:latin typeface="Calibri"/>
                <a:cs typeface="Calibri"/>
              </a:rPr>
              <a:t> </a:t>
            </a:r>
            <a:r>
              <a:rPr sz="2400" b="0" spc="204" dirty="0">
                <a:solidFill>
                  <a:srgbClr val="000000"/>
                </a:solidFill>
                <a:latin typeface="Trebuchet MS"/>
                <a:cs typeface="Trebuchet MS"/>
              </a:rPr>
              <a:t>DÙNG</a:t>
            </a:r>
            <a:endParaRPr sz="2400">
              <a:latin typeface="Trebuchet MS"/>
              <a:cs typeface="Trebuchet MS"/>
            </a:endParaRPr>
          </a:p>
        </p:txBody>
      </p:sp>
      <p:sp>
        <p:nvSpPr>
          <p:cNvPr id="8" name="object 8"/>
          <p:cNvSpPr txBox="1"/>
          <p:nvPr/>
        </p:nvSpPr>
        <p:spPr>
          <a:xfrm>
            <a:off x="762000" y="1900237"/>
            <a:ext cx="5661660" cy="1343025"/>
          </a:xfrm>
          <a:prstGeom prst="rect">
            <a:avLst/>
          </a:prstGeom>
        </p:spPr>
        <p:txBody>
          <a:bodyPr vert="horz" wrap="square" lIns="0" tIns="12700" rIns="0" bIns="0" rtlCol="0">
            <a:spAutoFit/>
          </a:bodyPr>
          <a:lstStyle/>
          <a:p>
            <a:pPr marL="182880" marR="5080" indent="-170815" algn="just">
              <a:lnSpc>
                <a:spcPct val="120000"/>
              </a:lnSpc>
              <a:spcBef>
                <a:spcPts val="100"/>
              </a:spcBef>
              <a:buClr>
                <a:srgbClr val="B71E42"/>
              </a:buClr>
              <a:buFont typeface="Microsoft Sans Serif"/>
              <a:buChar char="•"/>
              <a:tabLst>
                <a:tab pos="184785" algn="l"/>
              </a:tabLst>
            </a:pPr>
            <a:r>
              <a:rPr sz="1800" dirty="0">
                <a:latin typeface="Times New Roman"/>
                <a:cs typeface="Times New Roman"/>
              </a:rPr>
              <a:t>Đồ</a:t>
            </a:r>
            <a:r>
              <a:rPr sz="1800" spc="120" dirty="0">
                <a:latin typeface="Times New Roman"/>
                <a:cs typeface="Times New Roman"/>
              </a:rPr>
              <a:t> </a:t>
            </a:r>
            <a:r>
              <a:rPr sz="1800" dirty="0">
                <a:latin typeface="Times New Roman"/>
                <a:cs typeface="Times New Roman"/>
              </a:rPr>
              <a:t>dùng</a:t>
            </a:r>
            <a:r>
              <a:rPr sz="1800" spc="130" dirty="0">
                <a:latin typeface="Times New Roman"/>
                <a:cs typeface="Times New Roman"/>
              </a:rPr>
              <a:t> </a:t>
            </a:r>
            <a:r>
              <a:rPr sz="1800" dirty="0">
                <a:latin typeface="Times New Roman"/>
                <a:cs typeface="Times New Roman"/>
              </a:rPr>
              <a:t>sử</a:t>
            </a:r>
            <a:r>
              <a:rPr sz="1800" spc="125" dirty="0">
                <a:latin typeface="Times New Roman"/>
                <a:cs typeface="Times New Roman"/>
              </a:rPr>
              <a:t> </a:t>
            </a:r>
            <a:r>
              <a:rPr sz="1800" dirty="0">
                <a:latin typeface="Times New Roman"/>
                <a:cs typeface="Times New Roman"/>
              </a:rPr>
              <a:t>dụng</a:t>
            </a:r>
            <a:r>
              <a:rPr sz="1800" spc="130" dirty="0">
                <a:latin typeface="Times New Roman"/>
                <a:cs typeface="Times New Roman"/>
              </a:rPr>
              <a:t> </a:t>
            </a:r>
            <a:r>
              <a:rPr sz="1800" dirty="0">
                <a:latin typeface="Times New Roman"/>
                <a:cs typeface="Times New Roman"/>
              </a:rPr>
              <a:t>trong</a:t>
            </a:r>
            <a:r>
              <a:rPr sz="1800" spc="130" dirty="0">
                <a:latin typeface="Times New Roman"/>
                <a:cs typeface="Times New Roman"/>
              </a:rPr>
              <a:t> </a:t>
            </a:r>
            <a:r>
              <a:rPr sz="1800" dirty="0">
                <a:latin typeface="Times New Roman"/>
                <a:cs typeface="Times New Roman"/>
              </a:rPr>
              <a:t>thực</a:t>
            </a:r>
            <a:r>
              <a:rPr sz="1800" spc="135" dirty="0">
                <a:latin typeface="Times New Roman"/>
                <a:cs typeface="Times New Roman"/>
              </a:rPr>
              <a:t> </a:t>
            </a:r>
            <a:r>
              <a:rPr sz="1800" dirty="0">
                <a:latin typeface="Times New Roman"/>
                <a:cs typeface="Times New Roman"/>
              </a:rPr>
              <a:t>hiện</a:t>
            </a:r>
            <a:r>
              <a:rPr sz="1800" spc="130" dirty="0">
                <a:latin typeface="Times New Roman"/>
                <a:cs typeface="Times New Roman"/>
              </a:rPr>
              <a:t> </a:t>
            </a:r>
            <a:r>
              <a:rPr sz="1800" dirty="0">
                <a:latin typeface="Times New Roman"/>
                <a:cs typeface="Times New Roman"/>
              </a:rPr>
              <a:t>sàng</a:t>
            </a:r>
            <a:r>
              <a:rPr sz="1800" spc="125" dirty="0">
                <a:latin typeface="Times New Roman"/>
                <a:cs typeface="Times New Roman"/>
              </a:rPr>
              <a:t> </a:t>
            </a:r>
            <a:r>
              <a:rPr sz="1800" dirty="0">
                <a:latin typeface="Times New Roman"/>
                <a:cs typeface="Times New Roman"/>
              </a:rPr>
              <a:t>lọc</a:t>
            </a:r>
            <a:r>
              <a:rPr sz="1800" spc="125" dirty="0">
                <a:latin typeface="Times New Roman"/>
                <a:cs typeface="Times New Roman"/>
              </a:rPr>
              <a:t> </a:t>
            </a:r>
            <a:r>
              <a:rPr sz="1800" dirty="0">
                <a:latin typeface="Times New Roman"/>
                <a:cs typeface="Times New Roman"/>
              </a:rPr>
              <a:t>bằng</a:t>
            </a:r>
            <a:r>
              <a:rPr sz="1800" spc="110" dirty="0">
                <a:latin typeface="Times New Roman"/>
                <a:cs typeface="Times New Roman"/>
              </a:rPr>
              <a:t> </a:t>
            </a:r>
            <a:r>
              <a:rPr sz="1800" dirty="0">
                <a:latin typeface="Times New Roman"/>
                <a:cs typeface="Times New Roman"/>
              </a:rPr>
              <a:t>Bảng</a:t>
            </a:r>
            <a:r>
              <a:rPr sz="1800" spc="135" dirty="0">
                <a:latin typeface="Times New Roman"/>
                <a:cs typeface="Times New Roman"/>
              </a:rPr>
              <a:t> </a:t>
            </a:r>
            <a:r>
              <a:rPr sz="1800" spc="-25" dirty="0">
                <a:latin typeface="Times New Roman"/>
                <a:cs typeface="Times New Roman"/>
              </a:rPr>
              <a:t>câu 	</a:t>
            </a:r>
            <a:r>
              <a:rPr sz="1800" dirty="0">
                <a:latin typeface="Times New Roman"/>
                <a:cs typeface="Times New Roman"/>
              </a:rPr>
              <a:t>hỏi</a:t>
            </a:r>
            <a:r>
              <a:rPr sz="1800" spc="114" dirty="0">
                <a:latin typeface="Times New Roman"/>
                <a:cs typeface="Times New Roman"/>
              </a:rPr>
              <a:t> </a:t>
            </a:r>
            <a:r>
              <a:rPr sz="1800" dirty="0">
                <a:latin typeface="Times New Roman"/>
                <a:cs typeface="Times New Roman"/>
              </a:rPr>
              <a:t>về</a:t>
            </a:r>
            <a:r>
              <a:rPr sz="1800" spc="125" dirty="0">
                <a:latin typeface="Times New Roman"/>
                <a:cs typeface="Times New Roman"/>
              </a:rPr>
              <a:t> </a:t>
            </a:r>
            <a:r>
              <a:rPr sz="1800" spc="-60" dirty="0">
                <a:latin typeface="Times New Roman"/>
                <a:cs typeface="Times New Roman"/>
              </a:rPr>
              <a:t>VASQ-</a:t>
            </a:r>
            <a:r>
              <a:rPr sz="1800" dirty="0">
                <a:latin typeface="Times New Roman"/>
                <a:cs typeface="Times New Roman"/>
              </a:rPr>
              <a:t>3</a:t>
            </a:r>
            <a:r>
              <a:rPr sz="1800" spc="114" dirty="0">
                <a:latin typeface="Times New Roman"/>
                <a:cs typeface="Times New Roman"/>
              </a:rPr>
              <a:t> </a:t>
            </a:r>
            <a:r>
              <a:rPr sz="1800" dirty="0">
                <a:latin typeface="Times New Roman"/>
                <a:cs typeface="Times New Roman"/>
              </a:rPr>
              <a:t>là</a:t>
            </a:r>
            <a:r>
              <a:rPr sz="1800" spc="125" dirty="0">
                <a:latin typeface="Times New Roman"/>
                <a:cs typeface="Times New Roman"/>
              </a:rPr>
              <a:t> </a:t>
            </a:r>
            <a:r>
              <a:rPr sz="1800" dirty="0">
                <a:latin typeface="Times New Roman"/>
                <a:cs typeface="Times New Roman"/>
              </a:rPr>
              <a:t>những</a:t>
            </a:r>
            <a:r>
              <a:rPr sz="1800" spc="110" dirty="0">
                <a:latin typeface="Times New Roman"/>
                <a:cs typeface="Times New Roman"/>
              </a:rPr>
              <a:t> </a:t>
            </a:r>
            <a:r>
              <a:rPr sz="1800" dirty="0">
                <a:latin typeface="Times New Roman"/>
                <a:cs typeface="Times New Roman"/>
              </a:rPr>
              <a:t>vật</a:t>
            </a:r>
            <a:r>
              <a:rPr sz="1800" spc="125" dirty="0">
                <a:latin typeface="Times New Roman"/>
                <a:cs typeface="Times New Roman"/>
              </a:rPr>
              <a:t> </a:t>
            </a:r>
            <a:r>
              <a:rPr sz="1800" dirty="0">
                <a:latin typeface="Times New Roman"/>
                <a:cs typeface="Times New Roman"/>
              </a:rPr>
              <a:t>dụng</a:t>
            </a:r>
            <a:r>
              <a:rPr sz="1800" spc="114" dirty="0">
                <a:latin typeface="Times New Roman"/>
                <a:cs typeface="Times New Roman"/>
              </a:rPr>
              <a:t> </a:t>
            </a:r>
            <a:r>
              <a:rPr sz="1800" dirty="0">
                <a:latin typeface="Times New Roman"/>
                <a:cs typeface="Times New Roman"/>
              </a:rPr>
              <a:t>thông</a:t>
            </a:r>
            <a:r>
              <a:rPr sz="1800" spc="120" dirty="0">
                <a:latin typeface="Times New Roman"/>
                <a:cs typeface="Times New Roman"/>
              </a:rPr>
              <a:t> </a:t>
            </a:r>
            <a:r>
              <a:rPr sz="1800" dirty="0">
                <a:latin typeface="Times New Roman"/>
                <a:cs typeface="Times New Roman"/>
              </a:rPr>
              <a:t>thường</a:t>
            </a:r>
            <a:r>
              <a:rPr sz="1800" spc="110" dirty="0">
                <a:latin typeface="Times New Roman"/>
                <a:cs typeface="Times New Roman"/>
              </a:rPr>
              <a:t> </a:t>
            </a:r>
            <a:r>
              <a:rPr sz="1800" dirty="0">
                <a:latin typeface="Times New Roman"/>
                <a:cs typeface="Times New Roman"/>
              </a:rPr>
              <a:t>có</a:t>
            </a:r>
            <a:r>
              <a:rPr sz="1800" spc="120" dirty="0">
                <a:latin typeface="Times New Roman"/>
                <a:cs typeface="Times New Roman"/>
              </a:rPr>
              <a:t> </a:t>
            </a:r>
            <a:r>
              <a:rPr sz="1800" dirty="0">
                <a:latin typeface="Times New Roman"/>
                <a:cs typeface="Times New Roman"/>
              </a:rPr>
              <a:t>thể</a:t>
            </a:r>
            <a:r>
              <a:rPr sz="1800" spc="130" dirty="0">
                <a:latin typeface="Times New Roman"/>
                <a:cs typeface="Times New Roman"/>
              </a:rPr>
              <a:t> </a:t>
            </a:r>
            <a:r>
              <a:rPr sz="1800" spc="-25" dirty="0">
                <a:latin typeface="Times New Roman"/>
                <a:cs typeface="Times New Roman"/>
              </a:rPr>
              <a:t>dễ 	</a:t>
            </a:r>
            <a:r>
              <a:rPr sz="1800" dirty="0">
                <a:latin typeface="Times New Roman"/>
                <a:cs typeface="Times New Roman"/>
              </a:rPr>
              <a:t>dàng</a:t>
            </a:r>
            <a:r>
              <a:rPr sz="1800" spc="100" dirty="0">
                <a:latin typeface="Times New Roman"/>
                <a:cs typeface="Times New Roman"/>
              </a:rPr>
              <a:t> </a:t>
            </a:r>
            <a:r>
              <a:rPr sz="1800" dirty="0">
                <a:latin typeface="Times New Roman"/>
                <a:cs typeface="Times New Roman"/>
              </a:rPr>
              <a:t>tìm</a:t>
            </a:r>
            <a:r>
              <a:rPr sz="1800" spc="100" dirty="0">
                <a:latin typeface="Times New Roman"/>
                <a:cs typeface="Times New Roman"/>
              </a:rPr>
              <a:t> </a:t>
            </a:r>
            <a:r>
              <a:rPr sz="1800" dirty="0">
                <a:latin typeface="Times New Roman"/>
                <a:cs typeface="Times New Roman"/>
              </a:rPr>
              <a:t>thấy</a:t>
            </a:r>
            <a:r>
              <a:rPr sz="1800" spc="90" dirty="0">
                <a:latin typeface="Times New Roman"/>
                <a:cs typeface="Times New Roman"/>
              </a:rPr>
              <a:t> </a:t>
            </a:r>
            <a:r>
              <a:rPr sz="1800" dirty="0">
                <a:latin typeface="Times New Roman"/>
                <a:cs typeface="Times New Roman"/>
              </a:rPr>
              <a:t>ở</a:t>
            </a:r>
            <a:r>
              <a:rPr sz="1800" spc="75" dirty="0">
                <a:latin typeface="Times New Roman"/>
                <a:cs typeface="Times New Roman"/>
              </a:rPr>
              <a:t> </a:t>
            </a:r>
            <a:r>
              <a:rPr sz="1800" dirty="0">
                <a:latin typeface="Times New Roman"/>
                <a:cs typeface="Times New Roman"/>
              </a:rPr>
              <a:t>lớp</a:t>
            </a:r>
            <a:r>
              <a:rPr sz="1800" spc="95" dirty="0">
                <a:latin typeface="Times New Roman"/>
                <a:cs typeface="Times New Roman"/>
              </a:rPr>
              <a:t> </a:t>
            </a:r>
            <a:r>
              <a:rPr sz="1800" dirty="0">
                <a:latin typeface="Times New Roman"/>
                <a:cs typeface="Times New Roman"/>
              </a:rPr>
              <a:t>mầm</a:t>
            </a:r>
            <a:r>
              <a:rPr sz="1800" spc="100" dirty="0">
                <a:latin typeface="Times New Roman"/>
                <a:cs typeface="Times New Roman"/>
              </a:rPr>
              <a:t> </a:t>
            </a:r>
            <a:r>
              <a:rPr sz="1800" dirty="0">
                <a:latin typeface="Times New Roman"/>
                <a:cs typeface="Times New Roman"/>
              </a:rPr>
              <a:t>non,</a:t>
            </a:r>
            <a:r>
              <a:rPr sz="1800" spc="90" dirty="0">
                <a:latin typeface="Times New Roman"/>
                <a:cs typeface="Times New Roman"/>
              </a:rPr>
              <a:t> </a:t>
            </a:r>
            <a:r>
              <a:rPr sz="1800" dirty="0">
                <a:latin typeface="Times New Roman"/>
                <a:cs typeface="Times New Roman"/>
              </a:rPr>
              <a:t>gia</a:t>
            </a:r>
            <a:r>
              <a:rPr sz="1800" spc="105" dirty="0">
                <a:latin typeface="Times New Roman"/>
                <a:cs typeface="Times New Roman"/>
              </a:rPr>
              <a:t> </a:t>
            </a:r>
            <a:r>
              <a:rPr sz="1800" dirty="0">
                <a:latin typeface="Times New Roman"/>
                <a:cs typeface="Times New Roman"/>
              </a:rPr>
              <a:t>đình</a:t>
            </a:r>
            <a:r>
              <a:rPr sz="1800" spc="90" dirty="0">
                <a:latin typeface="Times New Roman"/>
                <a:cs typeface="Times New Roman"/>
              </a:rPr>
              <a:t> </a:t>
            </a:r>
            <a:r>
              <a:rPr sz="1800" dirty="0">
                <a:latin typeface="Times New Roman"/>
                <a:cs typeface="Times New Roman"/>
              </a:rPr>
              <a:t>trẻ</a:t>
            </a:r>
            <a:r>
              <a:rPr sz="1800" spc="105" dirty="0">
                <a:latin typeface="Times New Roman"/>
                <a:cs typeface="Times New Roman"/>
              </a:rPr>
              <a:t> </a:t>
            </a:r>
            <a:r>
              <a:rPr sz="1800" dirty="0">
                <a:latin typeface="Times New Roman"/>
                <a:cs typeface="Times New Roman"/>
              </a:rPr>
              <a:t>ví</a:t>
            </a:r>
            <a:r>
              <a:rPr sz="1800" spc="100" dirty="0">
                <a:latin typeface="Times New Roman"/>
                <a:cs typeface="Times New Roman"/>
              </a:rPr>
              <a:t> </a:t>
            </a:r>
            <a:r>
              <a:rPr sz="1800" dirty="0">
                <a:latin typeface="Times New Roman"/>
                <a:cs typeface="Times New Roman"/>
              </a:rPr>
              <a:t>dụ</a:t>
            </a:r>
            <a:r>
              <a:rPr sz="1800" spc="80" dirty="0">
                <a:latin typeface="Times New Roman"/>
                <a:cs typeface="Times New Roman"/>
              </a:rPr>
              <a:t> </a:t>
            </a:r>
            <a:r>
              <a:rPr sz="1800" dirty="0">
                <a:latin typeface="Times New Roman"/>
                <a:cs typeface="Times New Roman"/>
              </a:rPr>
              <a:t>như:</a:t>
            </a:r>
            <a:r>
              <a:rPr sz="1800" spc="105" dirty="0">
                <a:latin typeface="Times New Roman"/>
                <a:cs typeface="Times New Roman"/>
              </a:rPr>
              <a:t> </a:t>
            </a:r>
            <a:r>
              <a:rPr sz="1800" spc="-20" dirty="0">
                <a:latin typeface="Times New Roman"/>
                <a:cs typeface="Times New Roman"/>
              </a:rPr>
              <a:t>cốc, 	</a:t>
            </a:r>
            <a:r>
              <a:rPr sz="1800" dirty="0">
                <a:latin typeface="Times New Roman"/>
                <a:cs typeface="Times New Roman"/>
              </a:rPr>
              <a:t>thìa/muống,</a:t>
            </a:r>
            <a:r>
              <a:rPr sz="1800" spc="-40" dirty="0">
                <a:latin typeface="Times New Roman"/>
                <a:cs typeface="Times New Roman"/>
              </a:rPr>
              <a:t> </a:t>
            </a:r>
            <a:r>
              <a:rPr sz="1800" dirty="0">
                <a:latin typeface="Times New Roman"/>
                <a:cs typeface="Times New Roman"/>
              </a:rPr>
              <a:t>chén/bát,</a:t>
            </a:r>
            <a:r>
              <a:rPr sz="1800" spc="-40" dirty="0">
                <a:latin typeface="Times New Roman"/>
                <a:cs typeface="Times New Roman"/>
              </a:rPr>
              <a:t> </a:t>
            </a:r>
            <a:r>
              <a:rPr sz="1800" dirty="0">
                <a:latin typeface="Times New Roman"/>
                <a:cs typeface="Times New Roman"/>
              </a:rPr>
              <a:t>quần</a:t>
            </a:r>
            <a:r>
              <a:rPr sz="1800" spc="-30" dirty="0">
                <a:latin typeface="Times New Roman"/>
                <a:cs typeface="Times New Roman"/>
              </a:rPr>
              <a:t> </a:t>
            </a:r>
            <a:r>
              <a:rPr sz="1800" dirty="0">
                <a:latin typeface="Times New Roman"/>
                <a:cs typeface="Times New Roman"/>
              </a:rPr>
              <a:t>áo,</a:t>
            </a:r>
            <a:r>
              <a:rPr sz="1800" spc="-25" dirty="0">
                <a:latin typeface="Times New Roman"/>
                <a:cs typeface="Times New Roman"/>
              </a:rPr>
              <a:t> </a:t>
            </a:r>
            <a:r>
              <a:rPr sz="1800" spc="-50" dirty="0">
                <a:latin typeface="Times New Roman"/>
                <a:cs typeface="Times New Roman"/>
              </a:rPr>
              <a:t>…</a:t>
            </a:r>
            <a:endParaRPr sz="1800" dirty="0">
              <a:latin typeface="Times New Roman"/>
              <a:cs typeface="Times New Roman"/>
            </a:endParaRPr>
          </a:p>
        </p:txBody>
      </p:sp>
      <p:pic>
        <p:nvPicPr>
          <p:cNvPr id="9" name="object 9"/>
          <p:cNvPicPr/>
          <p:nvPr/>
        </p:nvPicPr>
        <p:blipFill>
          <a:blip r:embed="rId3" cstate="print"/>
          <a:stretch>
            <a:fillRect/>
          </a:stretch>
        </p:blipFill>
        <p:spPr>
          <a:xfrm>
            <a:off x="6809804" y="1216759"/>
            <a:ext cx="1948052" cy="2421791"/>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 name="Picture 2" descr="Tổng hợp đẹp mắt background hình nền powerpoint đẹp về địa lý và thiên  nhiên đặc sắc">
            <a:extLst>
              <a:ext uri="{FF2B5EF4-FFF2-40B4-BE49-F238E27FC236}">
                <a16:creationId xmlns:a16="http://schemas.microsoft.com/office/drawing/2014/main" id="{5B06AF86-C480-4631-B780-0AB0EE6DEE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229" b="-1"/>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6" name="object 6"/>
          <p:cNvSpPr txBox="1"/>
          <p:nvPr/>
        </p:nvSpPr>
        <p:spPr>
          <a:xfrm>
            <a:off x="2362200" y="118644"/>
            <a:ext cx="4701540" cy="289823"/>
          </a:xfrm>
          <a:prstGeom prst="rect">
            <a:avLst/>
          </a:prstGeom>
        </p:spPr>
        <p:txBody>
          <a:bodyPr vert="horz" wrap="square" lIns="0" tIns="12700" rIns="0" bIns="0" rtlCol="0">
            <a:spAutoFit/>
          </a:bodyPr>
          <a:lstStyle/>
          <a:p>
            <a:pPr marL="12700">
              <a:lnSpc>
                <a:spcPct val="100000"/>
              </a:lnSpc>
              <a:spcBef>
                <a:spcPts val="100"/>
              </a:spcBef>
            </a:pPr>
            <a:r>
              <a:rPr sz="1800" dirty="0">
                <a:latin typeface="+mj-lt"/>
                <a:cs typeface="Trebuchet MS"/>
              </a:rPr>
              <a:t>GI</a:t>
            </a:r>
            <a:r>
              <a:rPr sz="1800" dirty="0">
                <a:latin typeface="+mj-lt"/>
                <a:cs typeface="Calibri"/>
              </a:rPr>
              <a:t>Ớ</a:t>
            </a:r>
            <a:r>
              <a:rPr sz="1800" dirty="0">
                <a:latin typeface="+mj-lt"/>
                <a:cs typeface="Trebuchet MS"/>
              </a:rPr>
              <a:t>I</a:t>
            </a:r>
            <a:r>
              <a:rPr sz="1800" spc="-260" dirty="0">
                <a:latin typeface="+mj-lt"/>
                <a:cs typeface="Trebuchet MS"/>
              </a:rPr>
              <a:t> </a:t>
            </a:r>
            <a:r>
              <a:rPr lang="vi-VN" sz="1800" dirty="0">
                <a:latin typeface="+mj-lt"/>
                <a:cs typeface="Trebuchet MS"/>
              </a:rPr>
              <a:t> THIỆU </a:t>
            </a:r>
            <a:r>
              <a:rPr sz="1800" dirty="0">
                <a:latin typeface="+mj-lt"/>
                <a:cs typeface="Trebuchet MS"/>
              </a:rPr>
              <a:t>B</a:t>
            </a:r>
            <a:r>
              <a:rPr sz="1800" dirty="0">
                <a:latin typeface="+mj-lt"/>
                <a:cs typeface="Calibri"/>
              </a:rPr>
              <a:t>Ộ</a:t>
            </a:r>
            <a:r>
              <a:rPr sz="1800" spc="120" dirty="0">
                <a:latin typeface="+mj-lt"/>
                <a:cs typeface="Calibri"/>
              </a:rPr>
              <a:t> </a:t>
            </a:r>
            <a:r>
              <a:rPr sz="1800" spc="120" dirty="0">
                <a:latin typeface="+mj-lt"/>
                <a:cs typeface="Trebuchet MS"/>
              </a:rPr>
              <a:t>Đ</a:t>
            </a:r>
            <a:r>
              <a:rPr sz="1800" spc="120" dirty="0">
                <a:latin typeface="+mj-lt"/>
                <a:cs typeface="Calibri"/>
              </a:rPr>
              <a:t>Ồ</a:t>
            </a:r>
            <a:r>
              <a:rPr sz="1800" spc="110" dirty="0">
                <a:latin typeface="+mj-lt"/>
                <a:cs typeface="Calibri"/>
              </a:rPr>
              <a:t> </a:t>
            </a:r>
            <a:r>
              <a:rPr sz="1800" spc="170" dirty="0">
                <a:latin typeface="+mj-lt"/>
                <a:cs typeface="Trebuchet MS"/>
              </a:rPr>
              <a:t>DÙNG</a:t>
            </a:r>
            <a:r>
              <a:rPr sz="1800" spc="-310" dirty="0">
                <a:latin typeface="+mj-lt"/>
                <a:cs typeface="Trebuchet MS"/>
              </a:rPr>
              <a:t> </a:t>
            </a:r>
            <a:r>
              <a:rPr sz="1800" spc="70" dirty="0">
                <a:latin typeface="+mj-lt"/>
                <a:cs typeface="Trebuchet MS"/>
              </a:rPr>
              <a:t>VÀ</a:t>
            </a:r>
            <a:r>
              <a:rPr sz="1800" spc="-20" dirty="0">
                <a:latin typeface="+mj-lt"/>
                <a:cs typeface="Trebuchet MS"/>
              </a:rPr>
              <a:t> </a:t>
            </a:r>
            <a:r>
              <a:rPr sz="1800" spc="155" dirty="0">
                <a:latin typeface="+mj-lt"/>
                <a:cs typeface="Trebuchet MS"/>
              </a:rPr>
              <a:t>CÁCH</a:t>
            </a:r>
            <a:r>
              <a:rPr sz="1800" spc="-5" dirty="0">
                <a:latin typeface="+mj-lt"/>
                <a:cs typeface="Trebuchet MS"/>
              </a:rPr>
              <a:t> </a:t>
            </a:r>
            <a:r>
              <a:rPr sz="1800" dirty="0">
                <a:latin typeface="+mj-lt"/>
                <a:cs typeface="Trebuchet MS"/>
              </a:rPr>
              <a:t>S</a:t>
            </a:r>
            <a:r>
              <a:rPr sz="1800" dirty="0">
                <a:latin typeface="+mj-lt"/>
                <a:cs typeface="Calibri"/>
              </a:rPr>
              <a:t>Ử</a:t>
            </a:r>
            <a:r>
              <a:rPr sz="1800" spc="125" dirty="0">
                <a:latin typeface="+mj-lt"/>
                <a:cs typeface="Calibri"/>
              </a:rPr>
              <a:t> </a:t>
            </a:r>
            <a:r>
              <a:rPr sz="1800" spc="125" dirty="0">
                <a:latin typeface="+mj-lt"/>
                <a:cs typeface="Trebuchet MS"/>
              </a:rPr>
              <a:t>D</a:t>
            </a:r>
            <a:r>
              <a:rPr sz="1800" spc="125" dirty="0">
                <a:latin typeface="+mj-lt"/>
                <a:cs typeface="Calibri"/>
              </a:rPr>
              <a:t>Ụ</a:t>
            </a:r>
            <a:r>
              <a:rPr sz="1800" spc="125" dirty="0">
                <a:latin typeface="+mj-lt"/>
                <a:cs typeface="Trebuchet MS"/>
              </a:rPr>
              <a:t>NG</a:t>
            </a:r>
            <a:endParaRPr sz="1800" dirty="0">
              <a:latin typeface="+mj-lt"/>
              <a:cs typeface="Trebuchet MS"/>
            </a:endParaRPr>
          </a:p>
        </p:txBody>
      </p:sp>
      <p:grpSp>
        <p:nvGrpSpPr>
          <p:cNvPr id="7" name="object 7"/>
          <p:cNvGrpSpPr/>
          <p:nvPr/>
        </p:nvGrpSpPr>
        <p:grpSpPr>
          <a:xfrm>
            <a:off x="3750316" y="771665"/>
            <a:ext cx="787400" cy="582295"/>
            <a:chOff x="3750316" y="771665"/>
            <a:chExt cx="787400" cy="582295"/>
          </a:xfrm>
        </p:grpSpPr>
        <p:sp>
          <p:nvSpPr>
            <p:cNvPr id="8" name="object 8"/>
            <p:cNvSpPr/>
            <p:nvPr/>
          </p:nvSpPr>
          <p:spPr>
            <a:xfrm>
              <a:off x="3750316" y="771665"/>
              <a:ext cx="787400" cy="582295"/>
            </a:xfrm>
            <a:custGeom>
              <a:avLst/>
              <a:gdLst/>
              <a:ahLst/>
              <a:cxnLst/>
              <a:rect l="l" t="t" r="r" b="b"/>
              <a:pathLst>
                <a:path w="787400" h="582294">
                  <a:moveTo>
                    <a:pt x="787393" y="0"/>
                  </a:moveTo>
                  <a:lnTo>
                    <a:pt x="0" y="0"/>
                  </a:lnTo>
                  <a:lnTo>
                    <a:pt x="0" y="581692"/>
                  </a:lnTo>
                  <a:lnTo>
                    <a:pt x="787393" y="581692"/>
                  </a:lnTo>
                  <a:lnTo>
                    <a:pt x="787393" y="0"/>
                  </a:lnTo>
                  <a:close/>
                </a:path>
              </a:pathLst>
            </a:custGeom>
            <a:solidFill>
              <a:srgbClr val="B8CCE3"/>
            </a:solidFill>
          </p:spPr>
          <p:txBody>
            <a:bodyPr wrap="square" lIns="0" tIns="0" rIns="0" bIns="0" rtlCol="0"/>
            <a:lstStyle/>
            <a:p>
              <a:endParaRPr/>
            </a:p>
          </p:txBody>
        </p:sp>
        <p:pic>
          <p:nvPicPr>
            <p:cNvPr id="9" name="object 9"/>
            <p:cNvPicPr/>
            <p:nvPr/>
          </p:nvPicPr>
          <p:blipFill>
            <a:blip r:embed="rId3" cstate="print"/>
            <a:stretch>
              <a:fillRect/>
            </a:stretch>
          </p:blipFill>
          <p:spPr>
            <a:xfrm>
              <a:off x="3785601" y="771701"/>
              <a:ext cx="752108" cy="539944"/>
            </a:xfrm>
            <a:prstGeom prst="rect">
              <a:avLst/>
            </a:prstGeom>
          </p:spPr>
        </p:pic>
      </p:grpSp>
      <p:grpSp>
        <p:nvGrpSpPr>
          <p:cNvPr id="10" name="object 10"/>
          <p:cNvGrpSpPr/>
          <p:nvPr/>
        </p:nvGrpSpPr>
        <p:grpSpPr>
          <a:xfrm>
            <a:off x="3750316" y="1922945"/>
            <a:ext cx="787400" cy="2444750"/>
            <a:chOff x="3750316" y="1922945"/>
            <a:chExt cx="787400" cy="2444750"/>
          </a:xfrm>
        </p:grpSpPr>
        <p:sp>
          <p:nvSpPr>
            <p:cNvPr id="11" name="object 11"/>
            <p:cNvSpPr/>
            <p:nvPr/>
          </p:nvSpPr>
          <p:spPr>
            <a:xfrm>
              <a:off x="3750310" y="1923414"/>
              <a:ext cx="787400" cy="2444115"/>
            </a:xfrm>
            <a:custGeom>
              <a:avLst/>
              <a:gdLst/>
              <a:ahLst/>
              <a:cxnLst/>
              <a:rect l="l" t="t" r="r" b="b"/>
              <a:pathLst>
                <a:path w="787400" h="2444115">
                  <a:moveTo>
                    <a:pt x="787387" y="1998726"/>
                  </a:moveTo>
                  <a:lnTo>
                    <a:pt x="0" y="1998726"/>
                  </a:lnTo>
                  <a:lnTo>
                    <a:pt x="0" y="2444102"/>
                  </a:lnTo>
                  <a:lnTo>
                    <a:pt x="787387" y="2444102"/>
                  </a:lnTo>
                  <a:lnTo>
                    <a:pt x="787387" y="1998726"/>
                  </a:lnTo>
                  <a:close/>
                </a:path>
                <a:path w="787400" h="2444115">
                  <a:moveTo>
                    <a:pt x="787387" y="1478800"/>
                  </a:moveTo>
                  <a:lnTo>
                    <a:pt x="0" y="1478800"/>
                  </a:lnTo>
                  <a:lnTo>
                    <a:pt x="0" y="1994471"/>
                  </a:lnTo>
                  <a:lnTo>
                    <a:pt x="787387" y="1994471"/>
                  </a:lnTo>
                  <a:lnTo>
                    <a:pt x="787387" y="1478800"/>
                  </a:lnTo>
                  <a:close/>
                </a:path>
                <a:path w="787400" h="2444115">
                  <a:moveTo>
                    <a:pt x="787387" y="613816"/>
                  </a:moveTo>
                  <a:lnTo>
                    <a:pt x="0" y="613816"/>
                  </a:lnTo>
                  <a:lnTo>
                    <a:pt x="0" y="1474533"/>
                  </a:lnTo>
                  <a:lnTo>
                    <a:pt x="787387" y="1474533"/>
                  </a:lnTo>
                  <a:lnTo>
                    <a:pt x="787387" y="613816"/>
                  </a:lnTo>
                  <a:close/>
                </a:path>
                <a:path w="787400" h="2444115">
                  <a:moveTo>
                    <a:pt x="787387" y="0"/>
                  </a:moveTo>
                  <a:lnTo>
                    <a:pt x="0" y="0"/>
                  </a:lnTo>
                  <a:lnTo>
                    <a:pt x="0" y="608533"/>
                  </a:lnTo>
                  <a:lnTo>
                    <a:pt x="787387" y="608533"/>
                  </a:lnTo>
                  <a:lnTo>
                    <a:pt x="787387" y="0"/>
                  </a:lnTo>
                  <a:close/>
                </a:path>
              </a:pathLst>
            </a:custGeom>
            <a:solidFill>
              <a:srgbClr val="B8CCE3"/>
            </a:solidFill>
          </p:spPr>
          <p:txBody>
            <a:bodyPr wrap="square" lIns="0" tIns="0" rIns="0" bIns="0" rtlCol="0"/>
            <a:lstStyle/>
            <a:p>
              <a:endParaRPr/>
            </a:p>
          </p:txBody>
        </p:sp>
        <p:pic>
          <p:nvPicPr>
            <p:cNvPr id="12" name="object 12"/>
            <p:cNvPicPr/>
            <p:nvPr/>
          </p:nvPicPr>
          <p:blipFill>
            <a:blip r:embed="rId4" cstate="print"/>
            <a:stretch>
              <a:fillRect/>
            </a:stretch>
          </p:blipFill>
          <p:spPr>
            <a:xfrm>
              <a:off x="3785601" y="1922945"/>
              <a:ext cx="445175" cy="566569"/>
            </a:xfrm>
            <a:prstGeom prst="rect">
              <a:avLst/>
            </a:prstGeom>
          </p:spPr>
        </p:pic>
        <p:pic>
          <p:nvPicPr>
            <p:cNvPr id="13" name="object 13"/>
            <p:cNvPicPr/>
            <p:nvPr/>
          </p:nvPicPr>
          <p:blipFill>
            <a:blip r:embed="rId5" cstate="print"/>
            <a:stretch>
              <a:fillRect/>
            </a:stretch>
          </p:blipFill>
          <p:spPr>
            <a:xfrm>
              <a:off x="3785601" y="2536373"/>
              <a:ext cx="445175" cy="821099"/>
            </a:xfrm>
            <a:prstGeom prst="rect">
              <a:avLst/>
            </a:prstGeom>
          </p:spPr>
        </p:pic>
        <p:pic>
          <p:nvPicPr>
            <p:cNvPr id="14" name="object 14"/>
            <p:cNvPicPr/>
            <p:nvPr/>
          </p:nvPicPr>
          <p:blipFill>
            <a:blip r:embed="rId6" cstate="print"/>
            <a:stretch>
              <a:fillRect/>
            </a:stretch>
          </p:blipFill>
          <p:spPr>
            <a:xfrm>
              <a:off x="3785601" y="3401146"/>
              <a:ext cx="605003" cy="476037"/>
            </a:xfrm>
            <a:prstGeom prst="rect">
              <a:avLst/>
            </a:prstGeom>
          </p:spPr>
        </p:pic>
        <p:pic>
          <p:nvPicPr>
            <p:cNvPr id="15" name="object 15"/>
            <p:cNvPicPr/>
            <p:nvPr/>
          </p:nvPicPr>
          <p:blipFill>
            <a:blip r:embed="rId7" cstate="print"/>
            <a:stretch>
              <a:fillRect/>
            </a:stretch>
          </p:blipFill>
          <p:spPr>
            <a:xfrm>
              <a:off x="3785601" y="3920856"/>
              <a:ext cx="425929" cy="396172"/>
            </a:xfrm>
            <a:prstGeom prst="rect">
              <a:avLst/>
            </a:prstGeom>
          </p:spPr>
        </p:pic>
      </p:grpSp>
      <p:graphicFrame>
        <p:nvGraphicFramePr>
          <p:cNvPr id="16" name="object 16"/>
          <p:cNvGraphicFramePr>
            <a:graphicFrameLocks noGrp="1"/>
          </p:cNvGraphicFramePr>
          <p:nvPr>
            <p:extLst>
              <p:ext uri="{D42A27DB-BD31-4B8C-83A1-F6EECF244321}">
                <p14:modId xmlns:p14="http://schemas.microsoft.com/office/powerpoint/2010/main" val="342315716"/>
              </p:ext>
            </p:extLst>
          </p:nvPr>
        </p:nvGraphicFramePr>
        <p:xfrm>
          <a:off x="838199" y="580515"/>
          <a:ext cx="7467601" cy="4280941"/>
        </p:xfrm>
        <a:graphic>
          <a:graphicData uri="http://schemas.openxmlformats.org/drawingml/2006/table">
            <a:tbl>
              <a:tblPr firstRow="1" bandRow="1">
                <a:tableStyleId>{2D5ABB26-0587-4C30-8999-92F81FD0307C}</a:tableStyleId>
              </a:tblPr>
              <a:tblGrid>
                <a:gridCol w="283335">
                  <a:extLst>
                    <a:ext uri="{9D8B030D-6E8A-4147-A177-3AD203B41FA5}">
                      <a16:colId xmlns:a16="http://schemas.microsoft.com/office/drawing/2014/main" val="20000"/>
                    </a:ext>
                  </a:extLst>
                </a:gridCol>
                <a:gridCol w="1459520">
                  <a:extLst>
                    <a:ext uri="{9D8B030D-6E8A-4147-A177-3AD203B41FA5}">
                      <a16:colId xmlns:a16="http://schemas.microsoft.com/office/drawing/2014/main" val="20001"/>
                    </a:ext>
                  </a:extLst>
                </a:gridCol>
                <a:gridCol w="218375">
                  <a:extLst>
                    <a:ext uri="{9D8B030D-6E8A-4147-A177-3AD203B41FA5}">
                      <a16:colId xmlns:a16="http://schemas.microsoft.com/office/drawing/2014/main" val="20002"/>
                    </a:ext>
                  </a:extLst>
                </a:gridCol>
                <a:gridCol w="218375">
                  <a:extLst>
                    <a:ext uri="{9D8B030D-6E8A-4147-A177-3AD203B41FA5}">
                      <a16:colId xmlns:a16="http://schemas.microsoft.com/office/drawing/2014/main" val="20003"/>
                    </a:ext>
                  </a:extLst>
                </a:gridCol>
                <a:gridCol w="218375">
                  <a:extLst>
                    <a:ext uri="{9D8B030D-6E8A-4147-A177-3AD203B41FA5}">
                      <a16:colId xmlns:a16="http://schemas.microsoft.com/office/drawing/2014/main" val="20004"/>
                    </a:ext>
                  </a:extLst>
                </a:gridCol>
                <a:gridCol w="218375">
                  <a:extLst>
                    <a:ext uri="{9D8B030D-6E8A-4147-A177-3AD203B41FA5}">
                      <a16:colId xmlns:a16="http://schemas.microsoft.com/office/drawing/2014/main" val="20005"/>
                    </a:ext>
                  </a:extLst>
                </a:gridCol>
                <a:gridCol w="218375">
                  <a:extLst>
                    <a:ext uri="{9D8B030D-6E8A-4147-A177-3AD203B41FA5}">
                      <a16:colId xmlns:a16="http://schemas.microsoft.com/office/drawing/2014/main" val="20006"/>
                    </a:ext>
                  </a:extLst>
                </a:gridCol>
                <a:gridCol w="895614">
                  <a:extLst>
                    <a:ext uri="{9D8B030D-6E8A-4147-A177-3AD203B41FA5}">
                      <a16:colId xmlns:a16="http://schemas.microsoft.com/office/drawing/2014/main" val="20007"/>
                    </a:ext>
                  </a:extLst>
                </a:gridCol>
                <a:gridCol w="287481">
                  <a:extLst>
                    <a:ext uri="{9D8B030D-6E8A-4147-A177-3AD203B41FA5}">
                      <a16:colId xmlns:a16="http://schemas.microsoft.com/office/drawing/2014/main" val="20008"/>
                    </a:ext>
                  </a:extLst>
                </a:gridCol>
                <a:gridCol w="1482325">
                  <a:extLst>
                    <a:ext uri="{9D8B030D-6E8A-4147-A177-3AD203B41FA5}">
                      <a16:colId xmlns:a16="http://schemas.microsoft.com/office/drawing/2014/main" val="20009"/>
                    </a:ext>
                  </a:extLst>
                </a:gridCol>
                <a:gridCol w="221831">
                  <a:extLst>
                    <a:ext uri="{9D8B030D-6E8A-4147-A177-3AD203B41FA5}">
                      <a16:colId xmlns:a16="http://schemas.microsoft.com/office/drawing/2014/main" val="20010"/>
                    </a:ext>
                  </a:extLst>
                </a:gridCol>
                <a:gridCol w="221831">
                  <a:extLst>
                    <a:ext uri="{9D8B030D-6E8A-4147-A177-3AD203B41FA5}">
                      <a16:colId xmlns:a16="http://schemas.microsoft.com/office/drawing/2014/main" val="20011"/>
                    </a:ext>
                  </a:extLst>
                </a:gridCol>
                <a:gridCol w="221831">
                  <a:extLst>
                    <a:ext uri="{9D8B030D-6E8A-4147-A177-3AD203B41FA5}">
                      <a16:colId xmlns:a16="http://schemas.microsoft.com/office/drawing/2014/main" val="20012"/>
                    </a:ext>
                  </a:extLst>
                </a:gridCol>
                <a:gridCol w="221831">
                  <a:extLst>
                    <a:ext uri="{9D8B030D-6E8A-4147-A177-3AD203B41FA5}">
                      <a16:colId xmlns:a16="http://schemas.microsoft.com/office/drawing/2014/main" val="20013"/>
                    </a:ext>
                  </a:extLst>
                </a:gridCol>
                <a:gridCol w="221831">
                  <a:extLst>
                    <a:ext uri="{9D8B030D-6E8A-4147-A177-3AD203B41FA5}">
                      <a16:colId xmlns:a16="http://schemas.microsoft.com/office/drawing/2014/main" val="20014"/>
                    </a:ext>
                  </a:extLst>
                </a:gridCol>
                <a:gridCol w="858296">
                  <a:extLst>
                    <a:ext uri="{9D8B030D-6E8A-4147-A177-3AD203B41FA5}">
                      <a16:colId xmlns:a16="http://schemas.microsoft.com/office/drawing/2014/main" val="20015"/>
                    </a:ext>
                  </a:extLst>
                </a:gridCol>
              </a:tblGrid>
              <a:tr h="214949">
                <a:tc>
                  <a:txBody>
                    <a:bodyPr/>
                    <a:lstStyle/>
                    <a:p>
                      <a:pPr algn="ctr">
                        <a:lnSpc>
                          <a:spcPts val="1120"/>
                        </a:lnSpc>
                      </a:pPr>
                      <a:r>
                        <a:rPr sz="950" b="1" spc="-25" dirty="0">
                          <a:latin typeface="Times New Roman"/>
                          <a:cs typeface="Times New Roman"/>
                        </a:rPr>
                        <a:t>STT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18135">
                        <a:lnSpc>
                          <a:spcPts val="1120"/>
                        </a:lnSpc>
                      </a:pPr>
                      <a:r>
                        <a:rPr sz="950" b="1" spc="-125" dirty="0">
                          <a:latin typeface="Times New Roman"/>
                          <a:cs typeface="Times New Roman"/>
                        </a:rPr>
                        <a:t>Độ</a:t>
                      </a:r>
                      <a:r>
                        <a:rPr sz="950" b="1" spc="-35" dirty="0">
                          <a:latin typeface="Times New Roman"/>
                          <a:cs typeface="Times New Roman"/>
                        </a:rPr>
                        <a:t> </a:t>
                      </a:r>
                      <a:r>
                        <a:rPr sz="950" b="1" spc="-80" dirty="0">
                          <a:latin typeface="Times New Roman"/>
                          <a:cs typeface="Times New Roman"/>
                        </a:rPr>
                        <a:t>tuổi</a:t>
                      </a:r>
                      <a:r>
                        <a:rPr sz="950" b="1" spc="-30" dirty="0">
                          <a:latin typeface="Times New Roman"/>
                          <a:cs typeface="Times New Roman"/>
                        </a:rPr>
                        <a:t> </a:t>
                      </a:r>
                      <a:r>
                        <a:rPr sz="950" b="1" spc="-100" dirty="0">
                          <a:latin typeface="Times New Roman"/>
                          <a:cs typeface="Times New Roman"/>
                        </a:rPr>
                        <a:t>của</a:t>
                      </a:r>
                      <a:r>
                        <a:rPr sz="950" b="1" spc="-30" dirty="0">
                          <a:latin typeface="Times New Roman"/>
                          <a:cs typeface="Times New Roman"/>
                        </a:rPr>
                        <a:t> </a:t>
                      </a:r>
                      <a:r>
                        <a:rPr sz="950" b="1" spc="-25" dirty="0">
                          <a:latin typeface="Times New Roman"/>
                          <a:cs typeface="Times New Roman"/>
                        </a:rPr>
                        <a:t>ASQ</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120"/>
                        </a:lnSpc>
                      </a:pPr>
                      <a:r>
                        <a:rPr sz="950" b="1" spc="-25" dirty="0">
                          <a:latin typeface="Times New Roman"/>
                          <a:cs typeface="Times New Roman"/>
                        </a:rPr>
                        <a:t>36</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gn="ctr">
                        <a:lnSpc>
                          <a:spcPts val="1120"/>
                        </a:lnSpc>
                      </a:pPr>
                      <a:r>
                        <a:rPr sz="950" b="1" spc="-25" dirty="0">
                          <a:latin typeface="Times New Roman"/>
                          <a:cs typeface="Times New Roman"/>
                        </a:rPr>
                        <a:t>42</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120"/>
                        </a:lnSpc>
                      </a:pPr>
                      <a:r>
                        <a:rPr sz="950" b="1" spc="-25" dirty="0">
                          <a:latin typeface="Times New Roman"/>
                          <a:cs typeface="Times New Roman"/>
                        </a:rPr>
                        <a:t>48</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marL="50800">
                        <a:lnSpc>
                          <a:spcPts val="1120"/>
                        </a:lnSpc>
                      </a:pPr>
                      <a:r>
                        <a:rPr sz="950" b="1" spc="-25" dirty="0">
                          <a:latin typeface="Times New Roman"/>
                          <a:cs typeface="Times New Roman"/>
                        </a:rPr>
                        <a:t>54</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50800">
                        <a:lnSpc>
                          <a:spcPts val="1120"/>
                        </a:lnSpc>
                      </a:pPr>
                      <a:r>
                        <a:rPr sz="950" b="1" spc="-25" dirty="0">
                          <a:latin typeface="Times New Roman"/>
                          <a:cs typeface="Times New Roman"/>
                        </a:rPr>
                        <a:t>60</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marL="241935">
                        <a:lnSpc>
                          <a:spcPts val="1120"/>
                        </a:lnSpc>
                      </a:pPr>
                      <a:r>
                        <a:rPr sz="950" b="1" spc="-105" dirty="0">
                          <a:latin typeface="Times New Roman"/>
                          <a:cs typeface="Times New Roman"/>
                        </a:rPr>
                        <a:t>Hình</a:t>
                      </a:r>
                      <a:r>
                        <a:rPr sz="950" b="1" spc="-30" dirty="0">
                          <a:latin typeface="Times New Roman"/>
                          <a:cs typeface="Times New Roman"/>
                        </a:rPr>
                        <a:t> </a:t>
                      </a:r>
                      <a:r>
                        <a:rPr sz="950" b="1" spc="-25" dirty="0">
                          <a:latin typeface="Times New Roman"/>
                          <a:cs typeface="Times New Roman"/>
                        </a:rPr>
                        <a:t>ảnh</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980"/>
                        </a:lnSpc>
                      </a:pPr>
                      <a:r>
                        <a:rPr sz="850" spc="-50" dirty="0">
                          <a:latin typeface="Times New Roman"/>
                          <a:cs typeface="Times New Roman"/>
                        </a:rPr>
                        <a:t>8</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marL="38100">
                        <a:lnSpc>
                          <a:spcPts val="980"/>
                        </a:lnSpc>
                      </a:pPr>
                      <a:r>
                        <a:rPr sz="850" spc="-35" dirty="0">
                          <a:latin typeface="Times New Roman"/>
                          <a:cs typeface="Times New Roman"/>
                        </a:rPr>
                        <a:t>Giấy</a:t>
                      </a:r>
                      <a:r>
                        <a:rPr sz="850" spc="-30" dirty="0">
                          <a:latin typeface="Times New Roman"/>
                          <a:cs typeface="Times New Roman"/>
                        </a:rPr>
                        <a:t> trắng</a:t>
                      </a:r>
                      <a:r>
                        <a:rPr sz="850" spc="-10" dirty="0">
                          <a:latin typeface="Times New Roman"/>
                          <a:cs typeface="Times New Roman"/>
                        </a:rPr>
                        <a:t> </a:t>
                      </a:r>
                      <a:r>
                        <a:rPr sz="850" spc="-25" dirty="0">
                          <a:latin typeface="Times New Roman"/>
                          <a:cs typeface="Times New Roman"/>
                        </a:rPr>
                        <a:t>A4</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00"/>
                  </a:ext>
                </a:extLst>
              </a:tr>
              <a:tr h="328915">
                <a:tc rowSpan="2">
                  <a:txBody>
                    <a:bodyPr/>
                    <a:lstStyle/>
                    <a:p>
                      <a:pPr algn="ctr">
                        <a:lnSpc>
                          <a:spcPts val="1130"/>
                        </a:lnSpc>
                      </a:pPr>
                      <a:r>
                        <a:rPr sz="950" spc="-50" dirty="0">
                          <a:latin typeface="Times New Roman"/>
                          <a:cs typeface="Times New Roman"/>
                        </a:rPr>
                        <a:t>1</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marL="37465">
                        <a:lnSpc>
                          <a:spcPts val="1130"/>
                        </a:lnSpc>
                      </a:pPr>
                      <a:r>
                        <a:rPr sz="950" spc="-75" dirty="0">
                          <a:latin typeface="Times New Roman"/>
                          <a:cs typeface="Times New Roman"/>
                        </a:rPr>
                        <a:t>Bảng</a:t>
                      </a:r>
                      <a:r>
                        <a:rPr sz="950" spc="30" dirty="0">
                          <a:latin typeface="Times New Roman"/>
                          <a:cs typeface="Times New Roman"/>
                        </a:rPr>
                        <a:t> </a:t>
                      </a:r>
                      <a:r>
                        <a:rPr sz="950" spc="-70" dirty="0">
                          <a:latin typeface="Times New Roman"/>
                          <a:cs typeface="Times New Roman"/>
                        </a:rPr>
                        <a:t>ghép</a:t>
                      </a:r>
                      <a:r>
                        <a:rPr sz="950" spc="25" dirty="0">
                          <a:latin typeface="Times New Roman"/>
                          <a:cs typeface="Times New Roman"/>
                        </a:rPr>
                        <a:t> </a:t>
                      </a:r>
                      <a:r>
                        <a:rPr sz="950" spc="-60" dirty="0">
                          <a:latin typeface="Times New Roman"/>
                          <a:cs typeface="Times New Roman"/>
                        </a:rPr>
                        <a:t>hình</a:t>
                      </a:r>
                      <a:r>
                        <a:rPr sz="950" spc="40" dirty="0">
                          <a:latin typeface="Times New Roman"/>
                          <a:cs typeface="Times New Roman"/>
                        </a:rPr>
                        <a:t> </a:t>
                      </a:r>
                      <a:r>
                        <a:rPr sz="950" dirty="0">
                          <a:latin typeface="Times New Roman"/>
                          <a:cs typeface="Times New Roman"/>
                        </a:rPr>
                        <a:t>–</a:t>
                      </a:r>
                      <a:r>
                        <a:rPr sz="950" spc="25" dirty="0">
                          <a:latin typeface="Times New Roman"/>
                          <a:cs typeface="Times New Roman"/>
                        </a:rPr>
                        <a:t> </a:t>
                      </a:r>
                      <a:r>
                        <a:rPr sz="950" spc="-20" dirty="0">
                          <a:latin typeface="Times New Roman"/>
                          <a:cs typeface="Times New Roman"/>
                        </a:rPr>
                        <a:t>từ</a:t>
                      </a:r>
                      <a:r>
                        <a:rPr sz="950" spc="30" dirty="0">
                          <a:latin typeface="Times New Roman"/>
                          <a:cs typeface="Times New Roman"/>
                        </a:rPr>
                        <a:t> </a:t>
                      </a:r>
                      <a:r>
                        <a:rPr sz="950" dirty="0">
                          <a:latin typeface="Times New Roman"/>
                          <a:cs typeface="Times New Roman"/>
                        </a:rPr>
                        <a:t>5</a:t>
                      </a:r>
                      <a:r>
                        <a:rPr sz="950" spc="35" dirty="0">
                          <a:latin typeface="Times New Roman"/>
                          <a:cs typeface="Times New Roman"/>
                        </a:rPr>
                        <a:t> </a:t>
                      </a:r>
                      <a:r>
                        <a:rPr sz="950" spc="-60" dirty="0">
                          <a:latin typeface="Times New Roman"/>
                          <a:cs typeface="Times New Roman"/>
                        </a:rPr>
                        <a:t>đến</a:t>
                      </a:r>
                      <a:r>
                        <a:rPr sz="950" spc="25" dirty="0">
                          <a:latin typeface="Times New Roman"/>
                          <a:cs typeface="Times New Roman"/>
                        </a:rPr>
                        <a:t> </a:t>
                      </a:r>
                      <a:r>
                        <a:rPr sz="950" spc="-50" dirty="0">
                          <a:latin typeface="Times New Roman"/>
                          <a:cs typeface="Times New Roman"/>
                        </a:rPr>
                        <a:t>7</a:t>
                      </a:r>
                      <a:endParaRPr sz="950">
                        <a:latin typeface="Times New Roman"/>
                        <a:cs typeface="Times New Roman"/>
                      </a:endParaRPr>
                    </a:p>
                    <a:p>
                      <a:pPr marL="37465">
                        <a:lnSpc>
                          <a:spcPct val="100000"/>
                        </a:lnSpc>
                        <a:spcBef>
                          <a:spcPts val="320"/>
                        </a:spcBef>
                      </a:pPr>
                      <a:r>
                        <a:rPr sz="950" spc="-100" dirty="0">
                          <a:latin typeface="Times New Roman"/>
                          <a:cs typeface="Times New Roman"/>
                        </a:rPr>
                        <a:t>miếng</a:t>
                      </a:r>
                      <a:r>
                        <a:rPr sz="950" spc="-25" dirty="0">
                          <a:latin typeface="Times New Roman"/>
                          <a:cs typeface="Times New Roman"/>
                        </a:rPr>
                        <a:t> </a:t>
                      </a:r>
                      <a:r>
                        <a:rPr sz="950" spc="-100" dirty="0">
                          <a:latin typeface="Times New Roman"/>
                          <a:cs typeface="Times New Roman"/>
                        </a:rPr>
                        <a:t>ghép</a:t>
                      </a:r>
                      <a:r>
                        <a:rPr sz="950" spc="-35" dirty="0">
                          <a:latin typeface="Times New Roman"/>
                          <a:cs typeface="Times New Roman"/>
                        </a:rPr>
                        <a:t> </a:t>
                      </a:r>
                      <a:r>
                        <a:rPr sz="950" spc="-85" dirty="0">
                          <a:latin typeface="Times New Roman"/>
                          <a:cs typeface="Times New Roman"/>
                        </a:rPr>
                        <a:t>lồng</a:t>
                      </a:r>
                      <a:r>
                        <a:rPr sz="950" spc="-20" dirty="0">
                          <a:latin typeface="Times New Roman"/>
                          <a:cs typeface="Times New Roman"/>
                        </a:rPr>
                        <a:t> </a:t>
                      </a:r>
                      <a:r>
                        <a:rPr sz="950" spc="-95" dirty="0">
                          <a:latin typeface="Times New Roman"/>
                          <a:cs typeface="Times New Roman"/>
                        </a:rPr>
                        <a:t>vào</a:t>
                      </a:r>
                      <a:r>
                        <a:rPr sz="950" spc="-30" dirty="0">
                          <a:latin typeface="Times New Roman"/>
                          <a:cs typeface="Times New Roman"/>
                        </a:rPr>
                        <a:t> </a:t>
                      </a:r>
                      <a:r>
                        <a:rPr sz="950" spc="-20" dirty="0">
                          <a:latin typeface="Times New Roman"/>
                          <a:cs typeface="Times New Roman"/>
                        </a:rPr>
                        <a:t>nhau</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B71E42"/>
                      </a:solidFill>
                      <a:prstDash val="solid"/>
                    </a:lnB>
                  </a:tcPr>
                </a:tc>
                <a:tc rowSpan="2">
                  <a:txBody>
                    <a:bodyPr/>
                    <a:lstStyle/>
                    <a:p>
                      <a:pPr algn="ctr">
                        <a:lnSpc>
                          <a:spcPts val="1130"/>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1130"/>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B71E42"/>
                      </a:solidFill>
                      <a:prstDash val="solid"/>
                    </a:lnB>
                  </a:tcPr>
                </a:tc>
                <a:tc rowSpan="2">
                  <a:txBody>
                    <a:bodyPr/>
                    <a:lstStyle/>
                    <a:p>
                      <a:pPr algn="ctr">
                        <a:lnSpc>
                          <a:spcPts val="1130"/>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B71E42"/>
                      </a:solidFill>
                      <a:prstDash val="solid"/>
                    </a:lnB>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B71E42"/>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01"/>
                  </a:ext>
                </a:extLst>
              </a:tr>
              <a:tr h="337570">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B71E42"/>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B71E42"/>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B71E42"/>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B71E42"/>
                      </a:solidFill>
                      <a:prstDash val="solid"/>
                    </a:lnB>
                  </a:tcPr>
                </a:tc>
                <a:tc>
                  <a:txBody>
                    <a:bodyPr/>
                    <a:lstStyle/>
                    <a:p>
                      <a:pPr algn="ctr">
                        <a:lnSpc>
                          <a:spcPts val="980"/>
                        </a:lnSpc>
                      </a:pPr>
                      <a:r>
                        <a:rPr sz="850" spc="-50" dirty="0">
                          <a:latin typeface="Times New Roman"/>
                          <a:cs typeface="Times New Roman"/>
                        </a:rPr>
                        <a:t>9</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38100">
                      <a:solidFill>
                        <a:srgbClr val="B71E42"/>
                      </a:solidFill>
                      <a:prstDash val="solid"/>
                    </a:lnB>
                  </a:tcPr>
                </a:tc>
                <a:tc>
                  <a:txBody>
                    <a:bodyPr/>
                    <a:lstStyle/>
                    <a:p>
                      <a:pPr marL="38100">
                        <a:lnSpc>
                          <a:spcPts val="980"/>
                        </a:lnSpc>
                      </a:pPr>
                      <a:r>
                        <a:rPr sz="850" spc="-20" dirty="0">
                          <a:latin typeface="Times New Roman"/>
                          <a:cs typeface="Times New Roman"/>
                        </a:rPr>
                        <a:t>Bút </a:t>
                      </a:r>
                      <a:r>
                        <a:rPr sz="850" spc="-10" dirty="0">
                          <a:latin typeface="Times New Roman"/>
                          <a:cs typeface="Times New Roman"/>
                        </a:rPr>
                        <a:t>chì,</a:t>
                      </a:r>
                      <a:r>
                        <a:rPr sz="850" spc="-15" dirty="0">
                          <a:latin typeface="Times New Roman"/>
                          <a:cs typeface="Times New Roman"/>
                        </a:rPr>
                        <a:t> </a:t>
                      </a:r>
                      <a:r>
                        <a:rPr sz="850" spc="-20" dirty="0">
                          <a:latin typeface="Times New Roman"/>
                          <a:cs typeface="Times New Roman"/>
                        </a:rPr>
                        <a:t>bút sáp,</a:t>
                      </a:r>
                      <a:r>
                        <a:rPr sz="850" spc="-15" dirty="0">
                          <a:latin typeface="Times New Roman"/>
                          <a:cs typeface="Times New Roman"/>
                        </a:rPr>
                        <a:t> </a:t>
                      </a:r>
                      <a:r>
                        <a:rPr sz="850" spc="-20" dirty="0">
                          <a:latin typeface="Times New Roman"/>
                          <a:cs typeface="Times New Roman"/>
                        </a:rPr>
                        <a:t>bút </a:t>
                      </a:r>
                      <a:r>
                        <a:rPr sz="850" spc="-35" dirty="0">
                          <a:latin typeface="Times New Roman"/>
                          <a:cs typeface="Times New Roman"/>
                        </a:rPr>
                        <a:t>mực</a:t>
                      </a:r>
                      <a:r>
                        <a:rPr sz="850" spc="-15" dirty="0">
                          <a:latin typeface="Times New Roman"/>
                          <a:cs typeface="Times New Roman"/>
                        </a:rPr>
                        <a:t> </a:t>
                      </a:r>
                      <a:r>
                        <a:rPr sz="850" spc="-20" dirty="0">
                          <a:latin typeface="Times New Roman"/>
                          <a:cs typeface="Times New Roman"/>
                        </a:rPr>
                        <a:t>thông</a:t>
                      </a:r>
                      <a:endParaRPr sz="850">
                        <a:latin typeface="Times New Roman"/>
                        <a:cs typeface="Times New Roman"/>
                      </a:endParaRPr>
                    </a:p>
                    <a:p>
                      <a:pPr marL="38100">
                        <a:lnSpc>
                          <a:spcPts val="1010"/>
                        </a:lnSpc>
                        <a:spcBef>
                          <a:spcPts val="250"/>
                        </a:spcBef>
                      </a:pPr>
                      <a:r>
                        <a:rPr sz="850" spc="-10" dirty="0">
                          <a:latin typeface="Times New Roman"/>
                          <a:cs typeface="Times New Roman"/>
                        </a:rPr>
                        <a:t>thường</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38100">
                      <a:solidFill>
                        <a:srgbClr val="B71E42"/>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38100">
                      <a:solidFill>
                        <a:srgbClr val="B71E42"/>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38100">
                      <a:solidFill>
                        <a:srgbClr val="B71E42"/>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02"/>
                  </a:ext>
                </a:extLst>
              </a:tr>
              <a:tr h="82950">
                <a:tc rowSpan="2">
                  <a:txBody>
                    <a:bodyPr/>
                    <a:lstStyle/>
                    <a:p>
                      <a:pPr algn="ctr">
                        <a:lnSpc>
                          <a:spcPts val="1125"/>
                        </a:lnSpc>
                      </a:pPr>
                      <a:r>
                        <a:rPr sz="950" spc="-50" dirty="0">
                          <a:solidFill>
                            <a:srgbClr val="5B9BD4"/>
                          </a:solidFill>
                          <a:latin typeface="Times New Roman"/>
                          <a:cs typeface="Times New Roman"/>
                        </a:rPr>
                        <a:t>2</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marL="37465">
                        <a:lnSpc>
                          <a:spcPts val="1125"/>
                        </a:lnSpc>
                      </a:pPr>
                      <a:r>
                        <a:rPr sz="950" spc="-105" dirty="0">
                          <a:solidFill>
                            <a:srgbClr val="5B9BD4"/>
                          </a:solidFill>
                          <a:latin typeface="Times New Roman"/>
                          <a:cs typeface="Times New Roman"/>
                        </a:rPr>
                        <a:t>Quần</a:t>
                      </a:r>
                      <a:r>
                        <a:rPr sz="950" spc="-35" dirty="0">
                          <a:solidFill>
                            <a:srgbClr val="5B9BD4"/>
                          </a:solidFill>
                          <a:latin typeface="Times New Roman"/>
                          <a:cs typeface="Times New Roman"/>
                        </a:rPr>
                        <a:t> </a:t>
                      </a:r>
                      <a:r>
                        <a:rPr sz="950" spc="-95" dirty="0">
                          <a:solidFill>
                            <a:srgbClr val="5B9BD4"/>
                          </a:solidFill>
                          <a:latin typeface="Times New Roman"/>
                          <a:cs typeface="Times New Roman"/>
                        </a:rPr>
                        <a:t>áo</a:t>
                      </a:r>
                      <a:r>
                        <a:rPr sz="950" spc="-35" dirty="0">
                          <a:solidFill>
                            <a:srgbClr val="5B9BD4"/>
                          </a:solidFill>
                          <a:latin typeface="Times New Roman"/>
                          <a:cs typeface="Times New Roman"/>
                        </a:rPr>
                        <a:t> </a:t>
                      </a:r>
                      <a:r>
                        <a:rPr sz="950" spc="-95" dirty="0">
                          <a:solidFill>
                            <a:srgbClr val="5B9BD4"/>
                          </a:solidFill>
                          <a:latin typeface="Times New Roman"/>
                          <a:cs typeface="Times New Roman"/>
                        </a:rPr>
                        <a:t>có</a:t>
                      </a:r>
                      <a:r>
                        <a:rPr sz="950" spc="-30" dirty="0">
                          <a:solidFill>
                            <a:srgbClr val="5B9BD4"/>
                          </a:solidFill>
                          <a:latin typeface="Times New Roman"/>
                          <a:cs typeface="Times New Roman"/>
                        </a:rPr>
                        <a:t> </a:t>
                      </a:r>
                      <a:r>
                        <a:rPr sz="950" spc="-95" dirty="0">
                          <a:solidFill>
                            <a:srgbClr val="5B9BD4"/>
                          </a:solidFill>
                          <a:latin typeface="Times New Roman"/>
                          <a:cs typeface="Times New Roman"/>
                        </a:rPr>
                        <a:t>cúc</a:t>
                      </a:r>
                      <a:r>
                        <a:rPr sz="950" spc="-35" dirty="0">
                          <a:solidFill>
                            <a:srgbClr val="5B9BD4"/>
                          </a:solidFill>
                          <a:latin typeface="Times New Roman"/>
                          <a:cs typeface="Times New Roman"/>
                        </a:rPr>
                        <a:t> </a:t>
                      </a:r>
                      <a:r>
                        <a:rPr sz="950" spc="-95" dirty="0">
                          <a:solidFill>
                            <a:srgbClr val="5B9BD4"/>
                          </a:solidFill>
                          <a:latin typeface="Times New Roman"/>
                          <a:cs typeface="Times New Roman"/>
                        </a:rPr>
                        <a:t>và</a:t>
                      </a:r>
                      <a:r>
                        <a:rPr sz="950" spc="-35" dirty="0">
                          <a:solidFill>
                            <a:srgbClr val="5B9BD4"/>
                          </a:solidFill>
                          <a:latin typeface="Times New Roman"/>
                          <a:cs typeface="Times New Roman"/>
                        </a:rPr>
                        <a:t> </a:t>
                      </a:r>
                      <a:r>
                        <a:rPr sz="950" spc="-95" dirty="0">
                          <a:solidFill>
                            <a:srgbClr val="5B9BD4"/>
                          </a:solidFill>
                          <a:latin typeface="Times New Roman"/>
                          <a:cs typeface="Times New Roman"/>
                        </a:rPr>
                        <a:t>khóa</a:t>
                      </a:r>
                      <a:r>
                        <a:rPr sz="950" spc="-35" dirty="0">
                          <a:solidFill>
                            <a:srgbClr val="5B9BD4"/>
                          </a:solidFill>
                          <a:latin typeface="Times New Roman"/>
                          <a:cs typeface="Times New Roman"/>
                        </a:rPr>
                        <a:t> </a:t>
                      </a:r>
                      <a:r>
                        <a:rPr sz="950" spc="-25" dirty="0">
                          <a:solidFill>
                            <a:srgbClr val="5B9BD4"/>
                          </a:solidFill>
                          <a:latin typeface="Times New Roman"/>
                          <a:cs typeface="Times New Roman"/>
                        </a:rPr>
                        <a:t>kéo</a:t>
                      </a:r>
                      <a:endParaRPr sz="95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B71E42"/>
                      </a:solidFill>
                      <a:prstDash val="solid"/>
                    </a:lnT>
                    <a:lnB w="6350">
                      <a:solidFill>
                        <a:srgbClr val="000000"/>
                      </a:solidFill>
                      <a:prstDash val="solid"/>
                    </a:lnB>
                  </a:tcPr>
                </a:tc>
                <a:tc rowSpan="2">
                  <a:txBody>
                    <a:bodyPr/>
                    <a:lstStyle/>
                    <a:p>
                      <a:pPr algn="ctr">
                        <a:lnSpc>
                          <a:spcPts val="1125"/>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1125"/>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B71E42"/>
                      </a:solidFill>
                      <a:prstDash val="solid"/>
                    </a:lnT>
                    <a:lnB w="6350">
                      <a:solidFill>
                        <a:srgbClr val="000000"/>
                      </a:solidFill>
                      <a:prstDash val="solid"/>
                    </a:lnB>
                  </a:tcPr>
                </a:tc>
                <a:tc rowSpan="2">
                  <a:txBody>
                    <a:bodyPr/>
                    <a:lstStyle/>
                    <a:p>
                      <a:pPr algn="ctr">
                        <a:lnSpc>
                          <a:spcPts val="1125"/>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1125"/>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B71E42"/>
                      </a:solidFill>
                      <a:prstDash val="solid"/>
                    </a:lnT>
                    <a:lnB w="6350">
                      <a:solidFill>
                        <a:srgbClr val="000000"/>
                      </a:solidFill>
                      <a:prstDash val="solid"/>
                    </a:lnB>
                  </a:tcPr>
                </a:tc>
                <a:tc rowSpan="2">
                  <a:txBody>
                    <a:bodyPr/>
                    <a:lstStyle/>
                    <a:p>
                      <a:pPr algn="ctr">
                        <a:lnSpc>
                          <a:spcPts val="1125"/>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B71E42"/>
                      </a:solidFill>
                      <a:prstDash val="solid"/>
                    </a:lnT>
                    <a:lnB w="6350">
                      <a:solidFill>
                        <a:srgbClr val="000000"/>
                      </a:solidFill>
                      <a:prstDash val="solid"/>
                    </a:lnB>
                    <a:solidFill>
                      <a:srgbClr val="B8CCE3"/>
                    </a:solidFill>
                  </a:tcPr>
                </a:tc>
                <a:tc>
                  <a:txBody>
                    <a:bodyPr/>
                    <a:lstStyle/>
                    <a:p>
                      <a:pPr>
                        <a:lnSpc>
                          <a:spcPct val="100000"/>
                        </a:lnSpc>
                      </a:pPr>
                      <a:endParaRPr sz="400">
                        <a:latin typeface="Times New Roman"/>
                        <a:cs typeface="Times New Roman"/>
                      </a:endParaRPr>
                    </a:p>
                  </a:txBody>
                  <a:tcPr marL="0" marR="0" marT="0" marB="0">
                    <a:lnL w="6350">
                      <a:solidFill>
                        <a:srgbClr val="000000"/>
                      </a:solidFill>
                      <a:prstDash val="solid"/>
                    </a:lnL>
                    <a:lnR w="6350">
                      <a:solidFill>
                        <a:srgbClr val="000000"/>
                      </a:solidFill>
                      <a:prstDash val="solid"/>
                    </a:lnR>
                    <a:lnT w="38100">
                      <a:solidFill>
                        <a:srgbClr val="B71E42"/>
                      </a:solidFill>
                      <a:prstDash val="solid"/>
                    </a:lnT>
                    <a:lnB w="6350">
                      <a:solidFill>
                        <a:srgbClr val="000000"/>
                      </a:solidFill>
                      <a:prstDash val="solid"/>
                    </a:lnB>
                  </a:tcPr>
                </a:tc>
                <a:tc>
                  <a:txBody>
                    <a:bodyPr/>
                    <a:lstStyle/>
                    <a:p>
                      <a:pPr>
                        <a:lnSpc>
                          <a:spcPct val="100000"/>
                        </a:lnSpc>
                      </a:pPr>
                      <a:endParaRPr sz="400">
                        <a:latin typeface="Times New Roman"/>
                        <a:cs typeface="Times New Roman"/>
                      </a:endParaRPr>
                    </a:p>
                  </a:txBody>
                  <a:tcPr marL="0" marR="0" marT="0" marB="0">
                    <a:lnL w="6350">
                      <a:solidFill>
                        <a:srgbClr val="000000"/>
                      </a:solidFill>
                      <a:prstDash val="solid"/>
                    </a:lnL>
                    <a:lnR w="6350">
                      <a:solidFill>
                        <a:srgbClr val="000000"/>
                      </a:solidFill>
                      <a:prstDash val="solid"/>
                    </a:lnR>
                    <a:lnT w="38100">
                      <a:solidFill>
                        <a:srgbClr val="B71E42"/>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300">
                        <a:latin typeface="Times New Roman"/>
                        <a:cs typeface="Times New Roman"/>
                      </a:endParaRPr>
                    </a:p>
                  </a:txBody>
                  <a:tcPr marL="0" marR="0" marT="0" marB="0">
                    <a:lnL w="6350">
                      <a:solidFill>
                        <a:srgbClr val="000000"/>
                      </a:solidFill>
                      <a:prstDash val="solid"/>
                    </a:lnL>
                    <a:lnR w="6350">
                      <a:solidFill>
                        <a:srgbClr val="000000"/>
                      </a:solidFill>
                      <a:prstDash val="solid"/>
                    </a:lnR>
                    <a:lnT w="38100">
                      <a:solidFill>
                        <a:srgbClr val="B71E42"/>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300">
                        <a:latin typeface="Times New Roman"/>
                        <a:cs typeface="Times New Roman"/>
                      </a:endParaRPr>
                    </a:p>
                  </a:txBody>
                  <a:tcPr marL="0" marR="0" marT="0" marB="0">
                    <a:lnL w="6350">
                      <a:solidFill>
                        <a:srgbClr val="000000"/>
                      </a:solidFill>
                      <a:prstDash val="solid"/>
                    </a:lnL>
                    <a:lnR w="6350">
                      <a:solidFill>
                        <a:srgbClr val="000000"/>
                      </a:solidFill>
                      <a:prstDash val="solid"/>
                    </a:lnR>
                    <a:lnT w="38100">
                      <a:solidFill>
                        <a:srgbClr val="B71E42"/>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03"/>
                  </a:ext>
                </a:extLst>
              </a:tr>
              <a:tr h="114687">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B71E42"/>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B71E42"/>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B71E42"/>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B71E42"/>
                      </a:solidFill>
                      <a:prstDash val="solid"/>
                    </a:lnT>
                    <a:lnB w="6350">
                      <a:solidFill>
                        <a:srgbClr val="000000"/>
                      </a:solidFill>
                      <a:prstDash val="solid"/>
                    </a:lnB>
                    <a:solidFill>
                      <a:srgbClr val="B8CCE3"/>
                    </a:solidFill>
                  </a:tcPr>
                </a:tc>
                <a:tc rowSpan="2">
                  <a:txBody>
                    <a:bodyPr/>
                    <a:lstStyle/>
                    <a:p>
                      <a:pPr marL="81915">
                        <a:lnSpc>
                          <a:spcPts val="980"/>
                        </a:lnSpc>
                      </a:pPr>
                      <a:r>
                        <a:rPr sz="850" spc="-25" dirty="0">
                          <a:latin typeface="Times New Roman"/>
                          <a:cs typeface="Times New Roman"/>
                        </a:rPr>
                        <a:t>10</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marL="38100">
                        <a:lnSpc>
                          <a:spcPts val="980"/>
                        </a:lnSpc>
                      </a:pPr>
                      <a:r>
                        <a:rPr sz="850" spc="-45" dirty="0">
                          <a:latin typeface="Times New Roman"/>
                          <a:cs typeface="Times New Roman"/>
                        </a:rPr>
                        <a:t>Kéo</a:t>
                      </a:r>
                      <a:r>
                        <a:rPr sz="850" spc="-15" dirty="0">
                          <a:latin typeface="Times New Roman"/>
                          <a:cs typeface="Times New Roman"/>
                        </a:rPr>
                        <a:t> </a:t>
                      </a:r>
                      <a:r>
                        <a:rPr sz="850" dirty="0">
                          <a:latin typeface="Times New Roman"/>
                          <a:cs typeface="Times New Roman"/>
                        </a:rPr>
                        <a:t>–</a:t>
                      </a:r>
                      <a:r>
                        <a:rPr sz="850" spc="-15" dirty="0">
                          <a:latin typeface="Times New Roman"/>
                          <a:cs typeface="Times New Roman"/>
                        </a:rPr>
                        <a:t> </a:t>
                      </a:r>
                      <a:r>
                        <a:rPr sz="850" spc="-45" dirty="0">
                          <a:latin typeface="Times New Roman"/>
                          <a:cs typeface="Times New Roman"/>
                        </a:rPr>
                        <a:t>an</a:t>
                      </a:r>
                      <a:r>
                        <a:rPr sz="850" spc="-15" dirty="0">
                          <a:latin typeface="Times New Roman"/>
                          <a:cs typeface="Times New Roman"/>
                        </a:rPr>
                        <a:t> </a:t>
                      </a:r>
                      <a:r>
                        <a:rPr sz="850" spc="-35" dirty="0">
                          <a:latin typeface="Times New Roman"/>
                          <a:cs typeface="Times New Roman"/>
                        </a:rPr>
                        <a:t>toàn</a:t>
                      </a:r>
                      <a:r>
                        <a:rPr sz="850" spc="-15" dirty="0">
                          <a:latin typeface="Times New Roman"/>
                          <a:cs typeface="Times New Roman"/>
                        </a:rPr>
                        <a:t> </a:t>
                      </a:r>
                      <a:r>
                        <a:rPr sz="850" spc="-35" dirty="0">
                          <a:latin typeface="Times New Roman"/>
                          <a:cs typeface="Times New Roman"/>
                        </a:rPr>
                        <a:t>cho</a:t>
                      </a:r>
                      <a:r>
                        <a:rPr sz="850" spc="-25" dirty="0">
                          <a:latin typeface="Times New Roman"/>
                          <a:cs typeface="Times New Roman"/>
                        </a:rPr>
                        <a:t> trẻ</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04"/>
                  </a:ext>
                </a:extLst>
              </a:tr>
              <a:tr h="408980">
                <a:tc>
                  <a:txBody>
                    <a:bodyPr/>
                    <a:lstStyle/>
                    <a:p>
                      <a:pPr algn="ctr">
                        <a:lnSpc>
                          <a:spcPts val="1120"/>
                        </a:lnSpc>
                      </a:pPr>
                      <a:r>
                        <a:rPr sz="950" spc="-50" dirty="0">
                          <a:solidFill>
                            <a:srgbClr val="5B9BD4"/>
                          </a:solidFill>
                          <a:latin typeface="Times New Roman"/>
                          <a:cs typeface="Times New Roman"/>
                        </a:rPr>
                        <a:t>3</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7465">
                        <a:lnSpc>
                          <a:spcPts val="1120"/>
                        </a:lnSpc>
                      </a:pPr>
                      <a:r>
                        <a:rPr sz="950" spc="-110" dirty="0">
                          <a:solidFill>
                            <a:srgbClr val="5B9BD4"/>
                          </a:solidFill>
                          <a:latin typeface="Times New Roman"/>
                          <a:cs typeface="Times New Roman"/>
                        </a:rPr>
                        <a:t>Quần</a:t>
                      </a:r>
                      <a:r>
                        <a:rPr sz="950" spc="-15" dirty="0">
                          <a:solidFill>
                            <a:srgbClr val="5B9BD4"/>
                          </a:solidFill>
                          <a:latin typeface="Times New Roman"/>
                          <a:cs typeface="Times New Roman"/>
                        </a:rPr>
                        <a:t> </a:t>
                      </a:r>
                      <a:r>
                        <a:rPr sz="950" spc="-90" dirty="0">
                          <a:solidFill>
                            <a:srgbClr val="5B9BD4"/>
                          </a:solidFill>
                          <a:latin typeface="Times New Roman"/>
                          <a:cs typeface="Times New Roman"/>
                        </a:rPr>
                        <a:t>áo</a:t>
                      </a:r>
                      <a:r>
                        <a:rPr sz="950" spc="-10" dirty="0">
                          <a:solidFill>
                            <a:srgbClr val="5B9BD4"/>
                          </a:solidFill>
                          <a:latin typeface="Times New Roman"/>
                          <a:cs typeface="Times New Roman"/>
                        </a:rPr>
                        <a:t> </a:t>
                      </a:r>
                      <a:r>
                        <a:rPr sz="950" spc="-100" dirty="0">
                          <a:solidFill>
                            <a:srgbClr val="5B9BD4"/>
                          </a:solidFill>
                          <a:latin typeface="Times New Roman"/>
                          <a:cs typeface="Times New Roman"/>
                        </a:rPr>
                        <a:t>–</a:t>
                      </a:r>
                      <a:r>
                        <a:rPr sz="950" spc="-10" dirty="0">
                          <a:solidFill>
                            <a:srgbClr val="5B9BD4"/>
                          </a:solidFill>
                          <a:latin typeface="Times New Roman"/>
                          <a:cs typeface="Times New Roman"/>
                        </a:rPr>
                        <a:t> </a:t>
                      </a:r>
                      <a:r>
                        <a:rPr sz="950" spc="-100" dirty="0">
                          <a:solidFill>
                            <a:srgbClr val="5B9BD4"/>
                          </a:solidFill>
                          <a:latin typeface="Times New Roman"/>
                          <a:cs typeface="Times New Roman"/>
                        </a:rPr>
                        <a:t>áo</a:t>
                      </a:r>
                      <a:r>
                        <a:rPr sz="950" spc="-5" dirty="0">
                          <a:solidFill>
                            <a:srgbClr val="5B9BD4"/>
                          </a:solidFill>
                          <a:latin typeface="Times New Roman"/>
                          <a:cs typeface="Times New Roman"/>
                        </a:rPr>
                        <a:t> </a:t>
                      </a:r>
                      <a:r>
                        <a:rPr sz="950" spc="-90" dirty="0">
                          <a:solidFill>
                            <a:srgbClr val="5B9BD4"/>
                          </a:solidFill>
                          <a:latin typeface="Times New Roman"/>
                          <a:cs typeface="Times New Roman"/>
                        </a:rPr>
                        <a:t>choàng,</a:t>
                      </a:r>
                      <a:r>
                        <a:rPr sz="950" spc="-10" dirty="0">
                          <a:solidFill>
                            <a:srgbClr val="5B9BD4"/>
                          </a:solidFill>
                          <a:latin typeface="Times New Roman"/>
                          <a:cs typeface="Times New Roman"/>
                        </a:rPr>
                        <a:t> </a:t>
                      </a:r>
                      <a:r>
                        <a:rPr sz="950" spc="-90" dirty="0">
                          <a:solidFill>
                            <a:srgbClr val="5B9BD4"/>
                          </a:solidFill>
                          <a:latin typeface="Times New Roman"/>
                          <a:cs typeface="Times New Roman"/>
                        </a:rPr>
                        <a:t>áo</a:t>
                      </a:r>
                      <a:r>
                        <a:rPr sz="950" spc="-10" dirty="0">
                          <a:solidFill>
                            <a:srgbClr val="5B9BD4"/>
                          </a:solidFill>
                          <a:latin typeface="Times New Roman"/>
                          <a:cs typeface="Times New Roman"/>
                        </a:rPr>
                        <a:t> </a:t>
                      </a:r>
                      <a:r>
                        <a:rPr sz="950" spc="-35" dirty="0">
                          <a:solidFill>
                            <a:srgbClr val="5B9BD4"/>
                          </a:solidFill>
                          <a:latin typeface="Times New Roman"/>
                          <a:cs typeface="Times New Roman"/>
                        </a:rPr>
                        <a:t>khoác,</a:t>
                      </a:r>
                      <a:endParaRPr sz="950">
                        <a:latin typeface="Times New Roman"/>
                        <a:cs typeface="Times New Roman"/>
                      </a:endParaRPr>
                    </a:p>
                    <a:p>
                      <a:pPr marL="37465">
                        <a:lnSpc>
                          <a:spcPct val="100000"/>
                        </a:lnSpc>
                        <a:spcBef>
                          <a:spcPts val="325"/>
                        </a:spcBef>
                      </a:pPr>
                      <a:r>
                        <a:rPr sz="950" spc="-95" dirty="0">
                          <a:solidFill>
                            <a:srgbClr val="5B9BD4"/>
                          </a:solidFill>
                          <a:latin typeface="Times New Roman"/>
                          <a:cs typeface="Times New Roman"/>
                        </a:rPr>
                        <a:t>hoặc</a:t>
                      </a:r>
                      <a:r>
                        <a:rPr sz="950" spc="-35" dirty="0">
                          <a:solidFill>
                            <a:srgbClr val="5B9BD4"/>
                          </a:solidFill>
                          <a:latin typeface="Times New Roman"/>
                          <a:cs typeface="Times New Roman"/>
                        </a:rPr>
                        <a:t> </a:t>
                      </a:r>
                      <a:r>
                        <a:rPr sz="950" spc="-95" dirty="0">
                          <a:solidFill>
                            <a:srgbClr val="5B9BD4"/>
                          </a:solidFill>
                          <a:latin typeface="Times New Roman"/>
                          <a:cs typeface="Times New Roman"/>
                        </a:rPr>
                        <a:t>áo</a:t>
                      </a:r>
                      <a:r>
                        <a:rPr sz="950" spc="-45" dirty="0">
                          <a:solidFill>
                            <a:srgbClr val="5B9BD4"/>
                          </a:solidFill>
                          <a:latin typeface="Times New Roman"/>
                          <a:cs typeface="Times New Roman"/>
                        </a:rPr>
                        <a:t> </a:t>
                      </a:r>
                      <a:r>
                        <a:rPr sz="950" spc="-85" dirty="0">
                          <a:solidFill>
                            <a:srgbClr val="5B9BD4"/>
                          </a:solidFill>
                          <a:latin typeface="Times New Roman"/>
                          <a:cs typeface="Times New Roman"/>
                        </a:rPr>
                        <a:t>sơ</a:t>
                      </a:r>
                      <a:r>
                        <a:rPr sz="950" spc="-35" dirty="0">
                          <a:solidFill>
                            <a:srgbClr val="5B9BD4"/>
                          </a:solidFill>
                          <a:latin typeface="Times New Roman"/>
                          <a:cs typeface="Times New Roman"/>
                        </a:rPr>
                        <a:t> </a:t>
                      </a:r>
                      <a:r>
                        <a:rPr sz="950" spc="-25" dirty="0">
                          <a:solidFill>
                            <a:srgbClr val="5B9BD4"/>
                          </a:solidFill>
                          <a:latin typeface="Times New Roman"/>
                          <a:cs typeface="Times New Roman"/>
                        </a:rPr>
                        <a:t>mi</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1120"/>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gn="ctr">
                        <a:lnSpc>
                          <a:spcPts val="1120"/>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05"/>
                  </a:ext>
                </a:extLst>
              </a:tr>
              <a:tr h="168785">
                <a:tc rowSpan="3">
                  <a:txBody>
                    <a:bodyPr/>
                    <a:lstStyle/>
                    <a:p>
                      <a:pPr algn="ctr">
                        <a:lnSpc>
                          <a:spcPct val="100000"/>
                        </a:lnSpc>
                        <a:spcBef>
                          <a:spcPts val="105"/>
                        </a:spcBef>
                      </a:pPr>
                      <a:r>
                        <a:rPr sz="950" spc="-50" dirty="0">
                          <a:latin typeface="Times New Roman"/>
                          <a:cs typeface="Times New Roman"/>
                        </a:rPr>
                        <a:t>4</a:t>
                      </a:r>
                      <a:endParaRPr sz="950">
                        <a:latin typeface="Times New Roman"/>
                        <a:cs typeface="Times New Roman"/>
                      </a:endParaRPr>
                    </a:p>
                  </a:txBody>
                  <a:tcPr marL="0" marR="0" marT="133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3">
                  <a:txBody>
                    <a:bodyPr/>
                    <a:lstStyle/>
                    <a:p>
                      <a:pPr marL="37465">
                        <a:lnSpc>
                          <a:spcPct val="100000"/>
                        </a:lnSpc>
                        <a:spcBef>
                          <a:spcPts val="105"/>
                        </a:spcBef>
                      </a:pPr>
                      <a:r>
                        <a:rPr sz="950" spc="-90" dirty="0">
                          <a:latin typeface="Times New Roman"/>
                          <a:cs typeface="Times New Roman"/>
                        </a:rPr>
                        <a:t>Búp</a:t>
                      </a:r>
                      <a:r>
                        <a:rPr sz="950" spc="30" dirty="0">
                          <a:latin typeface="Times New Roman"/>
                          <a:cs typeface="Times New Roman"/>
                        </a:rPr>
                        <a:t> </a:t>
                      </a:r>
                      <a:r>
                        <a:rPr sz="950" spc="-55" dirty="0">
                          <a:latin typeface="Times New Roman"/>
                          <a:cs typeface="Times New Roman"/>
                        </a:rPr>
                        <a:t>bê</a:t>
                      </a:r>
                      <a:r>
                        <a:rPr sz="950" spc="20" dirty="0">
                          <a:latin typeface="Times New Roman"/>
                          <a:cs typeface="Times New Roman"/>
                        </a:rPr>
                        <a:t> </a:t>
                      </a:r>
                      <a:r>
                        <a:rPr sz="950" spc="-80" dirty="0">
                          <a:latin typeface="Times New Roman"/>
                          <a:cs typeface="Times New Roman"/>
                        </a:rPr>
                        <a:t>hoặc</a:t>
                      </a:r>
                      <a:r>
                        <a:rPr sz="950" spc="25" dirty="0">
                          <a:latin typeface="Times New Roman"/>
                          <a:cs typeface="Times New Roman"/>
                        </a:rPr>
                        <a:t> </a:t>
                      </a:r>
                      <a:r>
                        <a:rPr sz="950" spc="-60" dirty="0">
                          <a:latin typeface="Times New Roman"/>
                          <a:cs typeface="Times New Roman"/>
                        </a:rPr>
                        <a:t>thú</a:t>
                      </a:r>
                      <a:r>
                        <a:rPr sz="950" spc="25" dirty="0">
                          <a:latin typeface="Times New Roman"/>
                          <a:cs typeface="Times New Roman"/>
                        </a:rPr>
                        <a:t> </a:t>
                      </a:r>
                      <a:r>
                        <a:rPr sz="950" spc="-70" dirty="0">
                          <a:latin typeface="Times New Roman"/>
                          <a:cs typeface="Times New Roman"/>
                        </a:rPr>
                        <a:t>nhồi</a:t>
                      </a:r>
                      <a:r>
                        <a:rPr sz="950" spc="20" dirty="0">
                          <a:latin typeface="Times New Roman"/>
                          <a:cs typeface="Times New Roman"/>
                        </a:rPr>
                        <a:t> </a:t>
                      </a:r>
                      <a:r>
                        <a:rPr sz="950" spc="-85" dirty="0">
                          <a:latin typeface="Times New Roman"/>
                          <a:cs typeface="Times New Roman"/>
                        </a:rPr>
                        <a:t>bông</a:t>
                      </a:r>
                      <a:r>
                        <a:rPr sz="950" spc="25" dirty="0">
                          <a:latin typeface="Times New Roman"/>
                          <a:cs typeface="Times New Roman"/>
                        </a:rPr>
                        <a:t> </a:t>
                      </a:r>
                      <a:r>
                        <a:rPr sz="950" spc="-25" dirty="0">
                          <a:latin typeface="Times New Roman"/>
                          <a:cs typeface="Times New Roman"/>
                        </a:rPr>
                        <a:t>có</a:t>
                      </a:r>
                      <a:endParaRPr sz="950">
                        <a:latin typeface="Times New Roman"/>
                        <a:cs typeface="Times New Roman"/>
                      </a:endParaRPr>
                    </a:p>
                    <a:p>
                      <a:pPr marL="37465">
                        <a:lnSpc>
                          <a:spcPct val="100000"/>
                        </a:lnSpc>
                        <a:spcBef>
                          <a:spcPts val="330"/>
                        </a:spcBef>
                      </a:pPr>
                      <a:r>
                        <a:rPr sz="950" spc="-90" dirty="0">
                          <a:latin typeface="Times New Roman"/>
                          <a:cs typeface="Times New Roman"/>
                        </a:rPr>
                        <a:t>các</a:t>
                      </a:r>
                      <a:r>
                        <a:rPr sz="950" spc="-30" dirty="0">
                          <a:latin typeface="Times New Roman"/>
                          <a:cs typeface="Times New Roman"/>
                        </a:rPr>
                        <a:t> </a:t>
                      </a:r>
                      <a:r>
                        <a:rPr sz="950" spc="-20" dirty="0">
                          <a:latin typeface="Times New Roman"/>
                          <a:cs typeface="Times New Roman"/>
                        </a:rPr>
                        <a:t>phận</a:t>
                      </a:r>
                      <a:endParaRPr sz="950">
                        <a:latin typeface="Times New Roman"/>
                        <a:cs typeface="Times New Roman"/>
                      </a:endParaRPr>
                    </a:p>
                  </a:txBody>
                  <a:tcPr marL="0" marR="0" marT="133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3">
                  <a:txBody>
                    <a:bodyPr/>
                    <a:lstStyle/>
                    <a:p>
                      <a:pPr algn="ctr">
                        <a:lnSpc>
                          <a:spcPct val="100000"/>
                        </a:lnSpc>
                        <a:spcBef>
                          <a:spcPts val="105"/>
                        </a:spcBef>
                      </a:pPr>
                      <a:r>
                        <a:rPr sz="950" spc="-50" dirty="0">
                          <a:latin typeface="Times New Roman"/>
                          <a:cs typeface="Times New Roman"/>
                        </a:rPr>
                        <a:t>*</a:t>
                      </a:r>
                      <a:endParaRPr sz="950">
                        <a:latin typeface="Times New Roman"/>
                        <a:cs typeface="Times New Roman"/>
                      </a:endParaRPr>
                    </a:p>
                  </a:txBody>
                  <a:tcPr marL="0" marR="0" marT="133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3">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3">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3">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3">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3">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35" algn="ctr">
                        <a:lnSpc>
                          <a:spcPts val="855"/>
                        </a:lnSpc>
                      </a:pPr>
                      <a:r>
                        <a:rPr sz="850" spc="-25" dirty="0">
                          <a:latin typeface="Times New Roman"/>
                          <a:cs typeface="Times New Roman"/>
                        </a:rPr>
                        <a:t>11</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8100">
                        <a:lnSpc>
                          <a:spcPts val="855"/>
                        </a:lnSpc>
                      </a:pPr>
                      <a:r>
                        <a:rPr sz="850" spc="-25" dirty="0">
                          <a:latin typeface="Times New Roman"/>
                          <a:cs typeface="Times New Roman"/>
                        </a:rPr>
                        <a:t>Ghế</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855"/>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06"/>
                  </a:ext>
                </a:extLst>
              </a:tr>
              <a:tr h="188260">
                <a:tc vMerge="1">
                  <a:txBody>
                    <a:bodyPr/>
                    <a:lstStyle/>
                    <a:p>
                      <a:endParaRPr/>
                    </a:p>
                  </a:txBody>
                  <a:tcPr marL="0" marR="0" marT="133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133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133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35" algn="ctr">
                        <a:lnSpc>
                          <a:spcPts val="980"/>
                        </a:lnSpc>
                      </a:pPr>
                      <a:r>
                        <a:rPr sz="850" spc="-25" dirty="0">
                          <a:latin typeface="Times New Roman"/>
                          <a:cs typeface="Times New Roman"/>
                        </a:rPr>
                        <a:t>12</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8100">
                        <a:lnSpc>
                          <a:spcPts val="980"/>
                        </a:lnSpc>
                      </a:pPr>
                      <a:r>
                        <a:rPr sz="850" spc="-40" dirty="0">
                          <a:latin typeface="Times New Roman"/>
                          <a:cs typeface="Times New Roman"/>
                        </a:rPr>
                        <a:t>Bậc</a:t>
                      </a:r>
                      <a:r>
                        <a:rPr sz="850" spc="-15" dirty="0">
                          <a:latin typeface="Times New Roman"/>
                          <a:cs typeface="Times New Roman"/>
                        </a:rPr>
                        <a:t> </a:t>
                      </a:r>
                      <a:r>
                        <a:rPr sz="850" spc="-10" dirty="0">
                          <a:latin typeface="Times New Roman"/>
                          <a:cs typeface="Times New Roman"/>
                        </a:rPr>
                        <a:t>thang</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07"/>
                  </a:ext>
                </a:extLst>
              </a:tr>
              <a:tr h="356324">
                <a:tc vMerge="1">
                  <a:txBody>
                    <a:bodyPr/>
                    <a:lstStyle/>
                    <a:p>
                      <a:endParaRPr/>
                    </a:p>
                  </a:txBody>
                  <a:tcPr marL="0" marR="0" marT="133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133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1333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marL="81915">
                        <a:lnSpc>
                          <a:spcPts val="980"/>
                        </a:lnSpc>
                      </a:pPr>
                      <a:r>
                        <a:rPr sz="850" spc="-25" dirty="0">
                          <a:latin typeface="Times New Roman"/>
                          <a:cs typeface="Times New Roman"/>
                        </a:rPr>
                        <a:t>13</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marL="38100">
                        <a:lnSpc>
                          <a:spcPts val="980"/>
                        </a:lnSpc>
                      </a:pPr>
                      <a:r>
                        <a:rPr sz="850" spc="-25" dirty="0">
                          <a:latin typeface="Times New Roman"/>
                          <a:cs typeface="Times New Roman"/>
                        </a:rPr>
                        <a:t>Bóng </a:t>
                      </a:r>
                      <a:r>
                        <a:rPr sz="850" dirty="0">
                          <a:latin typeface="Times New Roman"/>
                          <a:cs typeface="Times New Roman"/>
                        </a:rPr>
                        <a:t>to</a:t>
                      </a:r>
                      <a:r>
                        <a:rPr sz="850" spc="-25" dirty="0">
                          <a:latin typeface="Times New Roman"/>
                          <a:cs typeface="Times New Roman"/>
                        </a:rPr>
                        <a:t> </a:t>
                      </a:r>
                      <a:r>
                        <a:rPr sz="850" spc="-20" dirty="0">
                          <a:latin typeface="Times New Roman"/>
                          <a:cs typeface="Times New Roman"/>
                        </a:rPr>
                        <a:t>bằng</a:t>
                      </a:r>
                      <a:r>
                        <a:rPr sz="850" spc="-25" dirty="0">
                          <a:latin typeface="Times New Roman"/>
                          <a:cs typeface="Times New Roman"/>
                        </a:rPr>
                        <a:t> nhựa</a:t>
                      </a:r>
                      <a:r>
                        <a:rPr sz="850" spc="-30" dirty="0">
                          <a:latin typeface="Times New Roman"/>
                          <a:cs typeface="Times New Roman"/>
                        </a:rPr>
                        <a:t> </a:t>
                      </a:r>
                      <a:r>
                        <a:rPr sz="850" spc="-20" dirty="0">
                          <a:latin typeface="Times New Roman"/>
                          <a:cs typeface="Times New Roman"/>
                        </a:rPr>
                        <a:t>hoặc </a:t>
                      </a:r>
                      <a:r>
                        <a:rPr sz="850" spc="-10" dirty="0">
                          <a:latin typeface="Times New Roman"/>
                          <a:cs typeface="Times New Roman"/>
                        </a:rPr>
                        <a:t>cao</a:t>
                      </a:r>
                      <a:r>
                        <a:rPr sz="850" spc="-20" dirty="0">
                          <a:latin typeface="Times New Roman"/>
                          <a:cs typeface="Times New Roman"/>
                        </a:rPr>
                        <a:t> </a:t>
                      </a:r>
                      <a:r>
                        <a:rPr sz="850" spc="-25" dirty="0">
                          <a:latin typeface="Times New Roman"/>
                          <a:cs typeface="Times New Roman"/>
                        </a:rPr>
                        <a:t>su</a:t>
                      </a:r>
                      <a:endParaRPr sz="850">
                        <a:latin typeface="Times New Roman"/>
                        <a:cs typeface="Times New Roman"/>
                      </a:endParaRPr>
                    </a:p>
                    <a:p>
                      <a:pPr marL="38100">
                        <a:lnSpc>
                          <a:spcPct val="100000"/>
                        </a:lnSpc>
                        <a:spcBef>
                          <a:spcPts val="250"/>
                        </a:spcBef>
                      </a:pPr>
                      <a:r>
                        <a:rPr sz="850" spc="-50" dirty="0">
                          <a:latin typeface="Times New Roman"/>
                          <a:cs typeface="Times New Roman"/>
                        </a:rPr>
                        <a:t>màu</a:t>
                      </a:r>
                      <a:r>
                        <a:rPr sz="850" spc="-10" dirty="0">
                          <a:latin typeface="Times New Roman"/>
                          <a:cs typeface="Times New Roman"/>
                        </a:rPr>
                        <a:t> </a:t>
                      </a:r>
                      <a:r>
                        <a:rPr sz="850" spc="-30" dirty="0">
                          <a:latin typeface="Times New Roman"/>
                          <a:cs typeface="Times New Roman"/>
                        </a:rPr>
                        <a:t>đỏ</a:t>
                      </a:r>
                      <a:r>
                        <a:rPr sz="850" spc="-10" dirty="0">
                          <a:latin typeface="Times New Roman"/>
                          <a:cs typeface="Times New Roman"/>
                        </a:rPr>
                        <a:t> </a:t>
                      </a:r>
                      <a:r>
                        <a:rPr sz="850" spc="-35" dirty="0">
                          <a:latin typeface="Times New Roman"/>
                          <a:cs typeface="Times New Roman"/>
                        </a:rPr>
                        <a:t>(để</a:t>
                      </a:r>
                      <a:r>
                        <a:rPr sz="850" spc="-20" dirty="0">
                          <a:latin typeface="Times New Roman"/>
                          <a:cs typeface="Times New Roman"/>
                        </a:rPr>
                        <a:t> </a:t>
                      </a:r>
                      <a:r>
                        <a:rPr sz="850" spc="-25" dirty="0">
                          <a:latin typeface="Times New Roman"/>
                          <a:cs typeface="Times New Roman"/>
                        </a:rPr>
                        <a:t>đá,</a:t>
                      </a:r>
                      <a:r>
                        <a:rPr sz="850" spc="-15" dirty="0">
                          <a:latin typeface="Times New Roman"/>
                          <a:cs typeface="Times New Roman"/>
                        </a:rPr>
                        <a:t> </a:t>
                      </a:r>
                      <a:r>
                        <a:rPr sz="850" spc="-35" dirty="0">
                          <a:latin typeface="Times New Roman"/>
                          <a:cs typeface="Times New Roman"/>
                        </a:rPr>
                        <a:t>tung,</a:t>
                      </a:r>
                      <a:r>
                        <a:rPr sz="850" spc="-25" dirty="0">
                          <a:latin typeface="Times New Roman"/>
                          <a:cs typeface="Times New Roman"/>
                        </a:rPr>
                        <a:t> </a:t>
                      </a:r>
                      <a:r>
                        <a:rPr sz="850" spc="-20" dirty="0">
                          <a:latin typeface="Times New Roman"/>
                          <a:cs typeface="Times New Roman"/>
                        </a:rPr>
                        <a:t>bắt)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08"/>
                  </a:ext>
                </a:extLst>
              </a:tr>
              <a:tr h="158687">
                <a:tc rowSpan="3">
                  <a:txBody>
                    <a:bodyPr/>
                    <a:lstStyle/>
                    <a:p>
                      <a:pPr algn="ctr">
                        <a:lnSpc>
                          <a:spcPts val="1130"/>
                        </a:lnSpc>
                      </a:pPr>
                      <a:r>
                        <a:rPr sz="950" spc="-50" dirty="0">
                          <a:latin typeface="Times New Roman"/>
                          <a:cs typeface="Times New Roman"/>
                        </a:rPr>
                        <a:t>5</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3">
                  <a:txBody>
                    <a:bodyPr/>
                    <a:lstStyle/>
                    <a:p>
                      <a:pPr marL="37465">
                        <a:lnSpc>
                          <a:spcPts val="1130"/>
                        </a:lnSpc>
                      </a:pPr>
                      <a:r>
                        <a:rPr sz="950" spc="-85" dirty="0">
                          <a:latin typeface="Times New Roman"/>
                          <a:cs typeface="Times New Roman"/>
                        </a:rPr>
                        <a:t>Sách</a:t>
                      </a:r>
                      <a:r>
                        <a:rPr sz="950" spc="35" dirty="0">
                          <a:latin typeface="Times New Roman"/>
                          <a:cs typeface="Times New Roman"/>
                        </a:rPr>
                        <a:t> </a:t>
                      </a:r>
                      <a:r>
                        <a:rPr sz="950" spc="-75" dirty="0">
                          <a:latin typeface="Times New Roman"/>
                          <a:cs typeface="Times New Roman"/>
                        </a:rPr>
                        <a:t>tranh</a:t>
                      </a:r>
                      <a:r>
                        <a:rPr sz="950" spc="40" dirty="0">
                          <a:latin typeface="Times New Roman"/>
                          <a:cs typeface="Times New Roman"/>
                        </a:rPr>
                        <a:t> </a:t>
                      </a:r>
                      <a:r>
                        <a:rPr sz="950" spc="-90" dirty="0">
                          <a:latin typeface="Times New Roman"/>
                          <a:cs typeface="Times New Roman"/>
                        </a:rPr>
                        <a:t>có</a:t>
                      </a:r>
                      <a:r>
                        <a:rPr sz="950" spc="35" dirty="0">
                          <a:latin typeface="Times New Roman"/>
                          <a:cs typeface="Times New Roman"/>
                        </a:rPr>
                        <a:t> </a:t>
                      </a:r>
                      <a:r>
                        <a:rPr sz="950" spc="-75" dirty="0">
                          <a:latin typeface="Times New Roman"/>
                          <a:cs typeface="Times New Roman"/>
                        </a:rPr>
                        <a:t>hình</a:t>
                      </a:r>
                      <a:r>
                        <a:rPr sz="950" spc="40" dirty="0">
                          <a:latin typeface="Times New Roman"/>
                          <a:cs typeface="Times New Roman"/>
                        </a:rPr>
                        <a:t> </a:t>
                      </a:r>
                      <a:r>
                        <a:rPr sz="950" spc="-90" dirty="0">
                          <a:latin typeface="Times New Roman"/>
                          <a:cs typeface="Times New Roman"/>
                        </a:rPr>
                        <a:t>các</a:t>
                      </a:r>
                      <a:r>
                        <a:rPr sz="950" spc="40" dirty="0">
                          <a:latin typeface="Times New Roman"/>
                          <a:cs typeface="Times New Roman"/>
                        </a:rPr>
                        <a:t> </a:t>
                      </a:r>
                      <a:r>
                        <a:rPr sz="950" spc="-95" dirty="0">
                          <a:latin typeface="Times New Roman"/>
                          <a:cs typeface="Times New Roman"/>
                        </a:rPr>
                        <a:t>con</a:t>
                      </a:r>
                      <a:r>
                        <a:rPr sz="950" spc="35" dirty="0">
                          <a:latin typeface="Times New Roman"/>
                          <a:cs typeface="Times New Roman"/>
                        </a:rPr>
                        <a:t> </a:t>
                      </a:r>
                      <a:r>
                        <a:rPr sz="950" spc="-25" dirty="0">
                          <a:latin typeface="Times New Roman"/>
                          <a:cs typeface="Times New Roman"/>
                        </a:rPr>
                        <a:t>vật</a:t>
                      </a:r>
                      <a:endParaRPr sz="950">
                        <a:latin typeface="Times New Roman"/>
                        <a:cs typeface="Times New Roman"/>
                      </a:endParaRPr>
                    </a:p>
                    <a:p>
                      <a:pPr marL="37465">
                        <a:lnSpc>
                          <a:spcPct val="100000"/>
                        </a:lnSpc>
                        <a:spcBef>
                          <a:spcPts val="320"/>
                        </a:spcBef>
                      </a:pPr>
                      <a:r>
                        <a:rPr sz="950" spc="-100" dirty="0">
                          <a:latin typeface="Times New Roman"/>
                          <a:cs typeface="Times New Roman"/>
                        </a:rPr>
                        <a:t>đang</a:t>
                      </a:r>
                      <a:r>
                        <a:rPr sz="950" spc="-30" dirty="0">
                          <a:latin typeface="Times New Roman"/>
                          <a:cs typeface="Times New Roman"/>
                        </a:rPr>
                        <a:t> </a:t>
                      </a:r>
                      <a:r>
                        <a:rPr sz="950" spc="-85" dirty="0">
                          <a:latin typeface="Times New Roman"/>
                          <a:cs typeface="Times New Roman"/>
                        </a:rPr>
                        <a:t>hoạt</a:t>
                      </a:r>
                      <a:r>
                        <a:rPr sz="950" spc="-25" dirty="0">
                          <a:latin typeface="Times New Roman"/>
                          <a:cs typeface="Times New Roman"/>
                        </a:rPr>
                        <a:t> </a:t>
                      </a:r>
                      <a:r>
                        <a:rPr sz="950" spc="-20" dirty="0">
                          <a:latin typeface="Times New Roman"/>
                          <a:cs typeface="Times New Roman"/>
                        </a:rPr>
                        <a:t>động</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3">
                  <a:txBody>
                    <a:bodyPr/>
                    <a:lstStyle/>
                    <a:p>
                      <a:pPr algn="ctr">
                        <a:lnSpc>
                          <a:spcPts val="1130"/>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3">
                  <a:txBody>
                    <a:bodyPr/>
                    <a:lstStyle/>
                    <a:p>
                      <a:pPr algn="ctr">
                        <a:lnSpc>
                          <a:spcPts val="1130"/>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3">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3">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3">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3">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09"/>
                  </a:ext>
                </a:extLst>
              </a:tr>
              <a:tr h="463799">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35" algn="ctr">
                        <a:lnSpc>
                          <a:spcPts val="980"/>
                        </a:lnSpc>
                      </a:pPr>
                      <a:r>
                        <a:rPr sz="850" spc="-25" dirty="0">
                          <a:latin typeface="Times New Roman"/>
                          <a:cs typeface="Times New Roman"/>
                        </a:rPr>
                        <a:t>14</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8100">
                        <a:lnSpc>
                          <a:spcPts val="980"/>
                        </a:lnSpc>
                      </a:pPr>
                      <a:r>
                        <a:rPr sz="850" spc="-45" dirty="0">
                          <a:latin typeface="Times New Roman"/>
                          <a:cs typeface="Times New Roman"/>
                        </a:rPr>
                        <a:t>Bóng</a:t>
                      </a:r>
                      <a:r>
                        <a:rPr sz="850" spc="5" dirty="0">
                          <a:latin typeface="Times New Roman"/>
                          <a:cs typeface="Times New Roman"/>
                        </a:rPr>
                        <a:t> </a:t>
                      </a:r>
                      <a:r>
                        <a:rPr sz="850" spc="-35" dirty="0">
                          <a:latin typeface="Times New Roman"/>
                          <a:cs typeface="Times New Roman"/>
                        </a:rPr>
                        <a:t>cao</a:t>
                      </a:r>
                      <a:r>
                        <a:rPr sz="850" spc="-10" dirty="0">
                          <a:latin typeface="Times New Roman"/>
                          <a:cs typeface="Times New Roman"/>
                        </a:rPr>
                        <a:t> </a:t>
                      </a:r>
                      <a:r>
                        <a:rPr sz="850" spc="-30" dirty="0">
                          <a:latin typeface="Times New Roman"/>
                          <a:cs typeface="Times New Roman"/>
                        </a:rPr>
                        <a:t>su</a:t>
                      </a:r>
                      <a:r>
                        <a:rPr sz="850" spc="-5" dirty="0">
                          <a:latin typeface="Times New Roman"/>
                          <a:cs typeface="Times New Roman"/>
                        </a:rPr>
                        <a:t> </a:t>
                      </a:r>
                      <a:r>
                        <a:rPr sz="850" spc="-40" dirty="0">
                          <a:latin typeface="Times New Roman"/>
                          <a:cs typeface="Times New Roman"/>
                        </a:rPr>
                        <a:t>hoặc</a:t>
                      </a:r>
                      <a:r>
                        <a:rPr sz="850" dirty="0">
                          <a:latin typeface="Times New Roman"/>
                          <a:cs typeface="Times New Roman"/>
                        </a:rPr>
                        <a:t> </a:t>
                      </a:r>
                      <a:r>
                        <a:rPr sz="850" spc="-45" dirty="0">
                          <a:latin typeface="Times New Roman"/>
                          <a:cs typeface="Times New Roman"/>
                        </a:rPr>
                        <a:t>bóng</a:t>
                      </a:r>
                      <a:r>
                        <a:rPr sz="850" dirty="0">
                          <a:latin typeface="Times New Roman"/>
                          <a:cs typeface="Times New Roman"/>
                        </a:rPr>
                        <a:t> </a:t>
                      </a:r>
                      <a:r>
                        <a:rPr sz="850" spc="-10" dirty="0">
                          <a:latin typeface="Times New Roman"/>
                          <a:cs typeface="Times New Roman"/>
                        </a:rPr>
                        <a:t>tennis</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10"/>
                  </a:ext>
                </a:extLst>
              </a:tr>
              <a:tr h="359931">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marL="81915">
                        <a:lnSpc>
                          <a:spcPts val="980"/>
                        </a:lnSpc>
                      </a:pPr>
                      <a:r>
                        <a:rPr sz="850" spc="-25" dirty="0">
                          <a:latin typeface="Times New Roman"/>
                          <a:cs typeface="Times New Roman"/>
                        </a:rPr>
                        <a:t>15</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marL="38100">
                        <a:lnSpc>
                          <a:spcPts val="980"/>
                        </a:lnSpc>
                      </a:pPr>
                      <a:r>
                        <a:rPr sz="850" spc="-45" dirty="0">
                          <a:latin typeface="Times New Roman"/>
                          <a:cs typeface="Times New Roman"/>
                        </a:rPr>
                        <a:t>Gương</a:t>
                      </a:r>
                      <a:r>
                        <a:rPr sz="850" spc="-30" dirty="0">
                          <a:latin typeface="Times New Roman"/>
                          <a:cs typeface="Times New Roman"/>
                        </a:rPr>
                        <a:t> </a:t>
                      </a:r>
                      <a:r>
                        <a:rPr sz="850" spc="-35" dirty="0">
                          <a:latin typeface="Times New Roman"/>
                          <a:cs typeface="Times New Roman"/>
                        </a:rPr>
                        <a:t>to</a:t>
                      </a:r>
                      <a:r>
                        <a:rPr sz="850" spc="-25" dirty="0">
                          <a:latin typeface="Times New Roman"/>
                          <a:cs typeface="Times New Roman"/>
                        </a:rPr>
                        <a:t> </a:t>
                      </a:r>
                      <a:r>
                        <a:rPr sz="850" spc="-35" dirty="0">
                          <a:latin typeface="Times New Roman"/>
                          <a:cs typeface="Times New Roman"/>
                        </a:rPr>
                        <a:t>soi</a:t>
                      </a:r>
                      <a:r>
                        <a:rPr sz="850" spc="-25" dirty="0">
                          <a:latin typeface="Times New Roman"/>
                          <a:cs typeface="Times New Roman"/>
                        </a:rPr>
                        <a:t> </a:t>
                      </a:r>
                      <a:r>
                        <a:rPr sz="850" spc="-45" dirty="0">
                          <a:latin typeface="Times New Roman"/>
                          <a:cs typeface="Times New Roman"/>
                        </a:rPr>
                        <a:t>được</a:t>
                      </a:r>
                      <a:r>
                        <a:rPr sz="850" spc="-30" dirty="0">
                          <a:latin typeface="Times New Roman"/>
                          <a:cs typeface="Times New Roman"/>
                        </a:rPr>
                        <a:t> </a:t>
                      </a:r>
                      <a:r>
                        <a:rPr sz="850" spc="-35" dirty="0">
                          <a:latin typeface="Times New Roman"/>
                          <a:cs typeface="Times New Roman"/>
                        </a:rPr>
                        <a:t>cả</a:t>
                      </a:r>
                      <a:r>
                        <a:rPr sz="850" spc="-25" dirty="0">
                          <a:latin typeface="Times New Roman"/>
                          <a:cs typeface="Times New Roman"/>
                        </a:rPr>
                        <a:t> </a:t>
                      </a:r>
                      <a:r>
                        <a:rPr sz="850" spc="-40" dirty="0">
                          <a:latin typeface="Times New Roman"/>
                          <a:cs typeface="Times New Roman"/>
                        </a:rPr>
                        <a:t>khuôn</a:t>
                      </a:r>
                      <a:r>
                        <a:rPr sz="850" spc="-25" dirty="0">
                          <a:latin typeface="Times New Roman"/>
                          <a:cs typeface="Times New Roman"/>
                        </a:rPr>
                        <a:t> mặt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11"/>
                  </a:ext>
                </a:extLst>
              </a:tr>
              <a:tr h="126950">
                <a:tc rowSpan="2">
                  <a:txBody>
                    <a:bodyPr/>
                    <a:lstStyle/>
                    <a:p>
                      <a:pPr algn="ctr">
                        <a:lnSpc>
                          <a:spcPts val="1120"/>
                        </a:lnSpc>
                      </a:pPr>
                      <a:r>
                        <a:rPr sz="950" spc="-50" dirty="0">
                          <a:latin typeface="Times New Roman"/>
                          <a:cs typeface="Times New Roman"/>
                        </a:rPr>
                        <a:t>6</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marL="37465">
                        <a:lnSpc>
                          <a:spcPts val="1120"/>
                        </a:lnSpc>
                      </a:pPr>
                      <a:r>
                        <a:rPr sz="950" spc="-85" dirty="0">
                          <a:latin typeface="Times New Roman"/>
                          <a:cs typeface="Times New Roman"/>
                        </a:rPr>
                        <a:t>Giấy</a:t>
                      </a:r>
                      <a:r>
                        <a:rPr sz="950" spc="25" dirty="0">
                          <a:latin typeface="Times New Roman"/>
                          <a:cs typeface="Times New Roman"/>
                        </a:rPr>
                        <a:t> </a:t>
                      </a:r>
                      <a:r>
                        <a:rPr sz="950" spc="-50" dirty="0">
                          <a:latin typeface="Times New Roman"/>
                          <a:cs typeface="Times New Roman"/>
                        </a:rPr>
                        <a:t>có</a:t>
                      </a:r>
                      <a:r>
                        <a:rPr sz="950" spc="-5" dirty="0">
                          <a:latin typeface="Times New Roman"/>
                          <a:cs typeface="Times New Roman"/>
                        </a:rPr>
                        <a:t> </a:t>
                      </a:r>
                      <a:r>
                        <a:rPr sz="950" spc="-25" dirty="0">
                          <a:latin typeface="Times New Roman"/>
                          <a:cs typeface="Times New Roman"/>
                        </a:rPr>
                        <a:t>in</a:t>
                      </a:r>
                      <a:r>
                        <a:rPr sz="950" spc="25" dirty="0">
                          <a:latin typeface="Times New Roman"/>
                          <a:cs typeface="Times New Roman"/>
                        </a:rPr>
                        <a:t> </a:t>
                      </a:r>
                      <a:r>
                        <a:rPr sz="950" spc="-70" dirty="0">
                          <a:latin typeface="Times New Roman"/>
                          <a:cs typeface="Times New Roman"/>
                        </a:rPr>
                        <a:t>các</a:t>
                      </a:r>
                      <a:r>
                        <a:rPr sz="950" spc="25" dirty="0">
                          <a:latin typeface="Times New Roman"/>
                          <a:cs typeface="Times New Roman"/>
                        </a:rPr>
                        <a:t> </a:t>
                      </a:r>
                      <a:r>
                        <a:rPr sz="950" spc="-105" dirty="0">
                          <a:latin typeface="Times New Roman"/>
                          <a:cs typeface="Times New Roman"/>
                        </a:rPr>
                        <a:t>màu</a:t>
                      </a:r>
                      <a:r>
                        <a:rPr sz="950" spc="45" dirty="0">
                          <a:latin typeface="Times New Roman"/>
                          <a:cs typeface="Times New Roman"/>
                        </a:rPr>
                        <a:t> </a:t>
                      </a:r>
                      <a:r>
                        <a:rPr sz="950" spc="-60" dirty="0">
                          <a:latin typeface="Times New Roman"/>
                          <a:cs typeface="Times New Roman"/>
                        </a:rPr>
                        <a:t>(đỏ,</a:t>
                      </a:r>
                      <a:r>
                        <a:rPr sz="950" spc="15" dirty="0">
                          <a:latin typeface="Times New Roman"/>
                          <a:cs typeface="Times New Roman"/>
                        </a:rPr>
                        <a:t> </a:t>
                      </a:r>
                      <a:r>
                        <a:rPr sz="950" spc="-20" dirty="0">
                          <a:latin typeface="Times New Roman"/>
                          <a:cs typeface="Times New Roman"/>
                        </a:rPr>
                        <a:t>xanh,</a:t>
                      </a:r>
                      <a:endParaRPr sz="950">
                        <a:latin typeface="Times New Roman"/>
                        <a:cs typeface="Times New Roman"/>
                      </a:endParaRPr>
                    </a:p>
                    <a:p>
                      <a:pPr marL="37465">
                        <a:lnSpc>
                          <a:spcPct val="100000"/>
                        </a:lnSpc>
                        <a:spcBef>
                          <a:spcPts val="330"/>
                        </a:spcBef>
                      </a:pPr>
                      <a:r>
                        <a:rPr sz="950" spc="-90" dirty="0">
                          <a:latin typeface="Times New Roman"/>
                          <a:cs typeface="Times New Roman"/>
                        </a:rPr>
                        <a:t>vàng,</a:t>
                      </a:r>
                      <a:r>
                        <a:rPr sz="950" spc="-20" dirty="0">
                          <a:latin typeface="Times New Roman"/>
                          <a:cs typeface="Times New Roman"/>
                        </a:rPr>
                        <a:t> </a:t>
                      </a:r>
                      <a:r>
                        <a:rPr sz="950" spc="-100" dirty="0">
                          <a:latin typeface="Times New Roman"/>
                          <a:cs typeface="Times New Roman"/>
                        </a:rPr>
                        <a:t>cam,</a:t>
                      </a:r>
                      <a:r>
                        <a:rPr sz="950" spc="-15" dirty="0">
                          <a:latin typeface="Times New Roman"/>
                          <a:cs typeface="Times New Roman"/>
                        </a:rPr>
                        <a:t> </a:t>
                      </a:r>
                      <a:r>
                        <a:rPr sz="950" spc="-85" dirty="0">
                          <a:latin typeface="Times New Roman"/>
                          <a:cs typeface="Times New Roman"/>
                        </a:rPr>
                        <a:t>đen,</a:t>
                      </a:r>
                      <a:r>
                        <a:rPr sz="950" spc="-15" dirty="0">
                          <a:latin typeface="Times New Roman"/>
                          <a:cs typeface="Times New Roman"/>
                        </a:rPr>
                        <a:t> </a:t>
                      </a:r>
                      <a:r>
                        <a:rPr sz="950" spc="-80" dirty="0">
                          <a:latin typeface="Times New Roman"/>
                          <a:cs typeface="Times New Roman"/>
                        </a:rPr>
                        <a:t>trắng,</a:t>
                      </a:r>
                      <a:r>
                        <a:rPr sz="950" spc="-20" dirty="0">
                          <a:latin typeface="Times New Roman"/>
                          <a:cs typeface="Times New Roman"/>
                        </a:rPr>
                        <a:t> </a:t>
                      </a:r>
                      <a:r>
                        <a:rPr sz="950" spc="-10" dirty="0">
                          <a:latin typeface="Times New Roman"/>
                          <a:cs typeface="Times New Roman"/>
                        </a:rPr>
                        <a:t>hồng…)</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1120"/>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gn="ctr">
                        <a:lnSpc>
                          <a:spcPts val="1120"/>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rowSpan="2">
                  <a:txBody>
                    <a:bodyPr/>
                    <a:lstStyle/>
                    <a:p>
                      <a:pPr algn="ctr">
                        <a:lnSpc>
                          <a:spcPts val="1120"/>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rowSpan="2">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12"/>
                  </a:ext>
                </a:extLst>
              </a:tr>
              <a:tr h="481110">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35" algn="ctr">
                        <a:lnSpc>
                          <a:spcPts val="980"/>
                        </a:lnSpc>
                      </a:pPr>
                      <a:r>
                        <a:rPr sz="850" spc="-25" dirty="0">
                          <a:latin typeface="Times New Roman"/>
                          <a:cs typeface="Times New Roman"/>
                        </a:rPr>
                        <a:t>16</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8100">
                        <a:lnSpc>
                          <a:spcPts val="980"/>
                        </a:lnSpc>
                      </a:pPr>
                      <a:r>
                        <a:rPr sz="850" dirty="0">
                          <a:latin typeface="Times New Roman"/>
                          <a:cs typeface="Times New Roman"/>
                        </a:rPr>
                        <a:t>Bộ</a:t>
                      </a:r>
                      <a:r>
                        <a:rPr sz="850" spc="35" dirty="0">
                          <a:latin typeface="Times New Roman"/>
                          <a:cs typeface="Times New Roman"/>
                        </a:rPr>
                        <a:t> </a:t>
                      </a:r>
                      <a:r>
                        <a:rPr sz="850" dirty="0">
                          <a:latin typeface="Times New Roman"/>
                          <a:cs typeface="Times New Roman"/>
                        </a:rPr>
                        <a:t>xâu</a:t>
                      </a:r>
                      <a:r>
                        <a:rPr sz="850" spc="30" dirty="0">
                          <a:latin typeface="Times New Roman"/>
                          <a:cs typeface="Times New Roman"/>
                        </a:rPr>
                        <a:t> </a:t>
                      </a:r>
                      <a:r>
                        <a:rPr sz="850" dirty="0">
                          <a:latin typeface="Times New Roman"/>
                          <a:cs typeface="Times New Roman"/>
                        </a:rPr>
                        <a:t>hạt</a:t>
                      </a:r>
                      <a:r>
                        <a:rPr sz="850" spc="35" dirty="0">
                          <a:latin typeface="Times New Roman"/>
                          <a:cs typeface="Times New Roman"/>
                        </a:rPr>
                        <a:t> </a:t>
                      </a:r>
                      <a:r>
                        <a:rPr sz="850" spc="-10" dirty="0">
                          <a:latin typeface="Times New Roman"/>
                          <a:cs typeface="Times New Roman"/>
                        </a:rPr>
                        <a:t>dành</a:t>
                      </a:r>
                      <a:r>
                        <a:rPr sz="850" spc="35" dirty="0">
                          <a:latin typeface="Times New Roman"/>
                          <a:cs typeface="Times New Roman"/>
                        </a:rPr>
                        <a:t> </a:t>
                      </a:r>
                      <a:r>
                        <a:rPr sz="850" dirty="0">
                          <a:latin typeface="Times New Roman"/>
                          <a:cs typeface="Times New Roman"/>
                        </a:rPr>
                        <a:t>cho</a:t>
                      </a:r>
                      <a:r>
                        <a:rPr sz="850" spc="30" dirty="0">
                          <a:latin typeface="Times New Roman"/>
                          <a:cs typeface="Times New Roman"/>
                        </a:rPr>
                        <a:t> </a:t>
                      </a:r>
                      <a:r>
                        <a:rPr sz="850" dirty="0">
                          <a:latin typeface="Times New Roman"/>
                          <a:cs typeface="Times New Roman"/>
                        </a:rPr>
                        <a:t>trẻ</a:t>
                      </a:r>
                      <a:r>
                        <a:rPr sz="850" spc="35" dirty="0">
                          <a:latin typeface="Times New Roman"/>
                          <a:cs typeface="Times New Roman"/>
                        </a:rPr>
                        <a:t> </a:t>
                      </a:r>
                      <a:r>
                        <a:rPr sz="850" spc="-25" dirty="0">
                          <a:latin typeface="Times New Roman"/>
                          <a:cs typeface="Times New Roman"/>
                        </a:rPr>
                        <a:t>mầm</a:t>
                      </a:r>
                      <a:endParaRPr sz="850">
                        <a:latin typeface="Times New Roman"/>
                        <a:cs typeface="Times New Roman"/>
                      </a:endParaRPr>
                    </a:p>
                    <a:p>
                      <a:pPr marL="38100">
                        <a:lnSpc>
                          <a:spcPct val="100000"/>
                        </a:lnSpc>
                        <a:spcBef>
                          <a:spcPts val="250"/>
                        </a:spcBef>
                      </a:pPr>
                      <a:r>
                        <a:rPr sz="850" spc="-25" dirty="0">
                          <a:latin typeface="Times New Roman"/>
                          <a:cs typeface="Times New Roman"/>
                        </a:rPr>
                        <a:t>non</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980"/>
                        </a:lnSpc>
                      </a:pPr>
                      <a:r>
                        <a:rPr sz="850" spc="-50" dirty="0">
                          <a:latin typeface="Times New Roman"/>
                          <a:cs typeface="Times New Roman"/>
                        </a:rPr>
                        <a:t>*</a:t>
                      </a:r>
                      <a:endParaRPr sz="8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13"/>
                  </a:ext>
                </a:extLst>
              </a:tr>
              <a:tr h="489044">
                <a:tc>
                  <a:txBody>
                    <a:bodyPr/>
                    <a:lstStyle/>
                    <a:p>
                      <a:pPr algn="ctr">
                        <a:lnSpc>
                          <a:spcPts val="994"/>
                        </a:lnSpc>
                      </a:pPr>
                      <a:r>
                        <a:rPr sz="950" spc="-50" dirty="0">
                          <a:latin typeface="Times New Roman"/>
                          <a:cs typeface="Times New Roman"/>
                        </a:rPr>
                        <a:t>7</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7465">
                        <a:lnSpc>
                          <a:spcPts val="994"/>
                        </a:lnSpc>
                      </a:pPr>
                      <a:r>
                        <a:rPr sz="950" spc="-95" dirty="0">
                          <a:latin typeface="Times New Roman"/>
                          <a:cs typeface="Times New Roman"/>
                        </a:rPr>
                        <a:t>Tranh</a:t>
                      </a:r>
                      <a:r>
                        <a:rPr sz="950" spc="-30" dirty="0">
                          <a:latin typeface="Times New Roman"/>
                          <a:cs typeface="Times New Roman"/>
                        </a:rPr>
                        <a:t> </a:t>
                      </a:r>
                      <a:r>
                        <a:rPr sz="950" spc="-80" dirty="0">
                          <a:latin typeface="Times New Roman"/>
                          <a:cs typeface="Times New Roman"/>
                        </a:rPr>
                        <a:t>tô</a:t>
                      </a:r>
                      <a:r>
                        <a:rPr sz="950" spc="-10" dirty="0">
                          <a:latin typeface="Times New Roman"/>
                          <a:cs typeface="Times New Roman"/>
                        </a:rPr>
                        <a:t> </a:t>
                      </a:r>
                      <a:r>
                        <a:rPr sz="950" spc="-25" dirty="0">
                          <a:latin typeface="Times New Roman"/>
                          <a:cs typeface="Times New Roman"/>
                        </a:rPr>
                        <a:t>màu</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ts val="994"/>
                        </a:lnSpc>
                      </a:pPr>
                      <a:r>
                        <a:rPr sz="950" spc="-50" dirty="0">
                          <a:latin typeface="Times New Roman"/>
                          <a:cs typeface="Times New Roman"/>
                        </a:rPr>
                        <a:t>*</a:t>
                      </a:r>
                      <a:endParaRPr sz="95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635" algn="ctr">
                        <a:lnSpc>
                          <a:spcPct val="100000"/>
                        </a:lnSpc>
                        <a:spcBef>
                          <a:spcPts val="90"/>
                        </a:spcBef>
                      </a:pPr>
                      <a:r>
                        <a:rPr sz="850" spc="-25" dirty="0">
                          <a:latin typeface="Times New Roman"/>
                          <a:cs typeface="Times New Roman"/>
                        </a:rPr>
                        <a:t>17</a:t>
                      </a:r>
                      <a:endParaRPr sz="850">
                        <a:latin typeface="Times New Roman"/>
                        <a:cs typeface="Times New Roman"/>
                      </a:endParaRPr>
                    </a:p>
                  </a:txBody>
                  <a:tcPr marL="0" marR="0" marT="1143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38100">
                        <a:lnSpc>
                          <a:spcPct val="100000"/>
                        </a:lnSpc>
                        <a:spcBef>
                          <a:spcPts val="90"/>
                        </a:spcBef>
                      </a:pPr>
                      <a:r>
                        <a:rPr sz="850" spc="-40" dirty="0">
                          <a:latin typeface="Times New Roman"/>
                          <a:cs typeface="Times New Roman"/>
                        </a:rPr>
                        <a:t>Bộ</a:t>
                      </a:r>
                      <a:r>
                        <a:rPr sz="850" spc="-10" dirty="0">
                          <a:latin typeface="Times New Roman"/>
                          <a:cs typeface="Times New Roman"/>
                        </a:rPr>
                        <a:t> </a:t>
                      </a:r>
                      <a:r>
                        <a:rPr sz="850" spc="-35" dirty="0">
                          <a:latin typeface="Times New Roman"/>
                          <a:cs typeface="Times New Roman"/>
                        </a:rPr>
                        <a:t>khối</a:t>
                      </a:r>
                      <a:r>
                        <a:rPr sz="850" spc="-15" dirty="0">
                          <a:latin typeface="Times New Roman"/>
                          <a:cs typeface="Times New Roman"/>
                        </a:rPr>
                        <a:t> </a:t>
                      </a:r>
                      <a:r>
                        <a:rPr sz="850" spc="-35" dirty="0">
                          <a:latin typeface="Times New Roman"/>
                          <a:cs typeface="Times New Roman"/>
                        </a:rPr>
                        <a:t>gỗ</a:t>
                      </a:r>
                      <a:r>
                        <a:rPr sz="850" spc="-15" dirty="0">
                          <a:latin typeface="Times New Roman"/>
                          <a:cs typeface="Times New Roman"/>
                        </a:rPr>
                        <a:t> </a:t>
                      </a:r>
                      <a:r>
                        <a:rPr sz="850" spc="-45" dirty="0">
                          <a:latin typeface="Times New Roman"/>
                          <a:cs typeface="Times New Roman"/>
                        </a:rPr>
                        <a:t>vuông</a:t>
                      </a:r>
                      <a:r>
                        <a:rPr sz="850" spc="-5" dirty="0">
                          <a:latin typeface="Times New Roman"/>
                          <a:cs typeface="Times New Roman"/>
                        </a:rPr>
                        <a:t> </a:t>
                      </a:r>
                      <a:r>
                        <a:rPr sz="850" spc="-30" dirty="0">
                          <a:latin typeface="Times New Roman"/>
                          <a:cs typeface="Times New Roman"/>
                        </a:rPr>
                        <a:t>(trên</a:t>
                      </a:r>
                      <a:r>
                        <a:rPr sz="850" spc="-5" dirty="0">
                          <a:latin typeface="Times New Roman"/>
                          <a:cs typeface="Times New Roman"/>
                        </a:rPr>
                        <a:t> </a:t>
                      </a:r>
                      <a:r>
                        <a:rPr sz="850" spc="-40" dirty="0">
                          <a:latin typeface="Times New Roman"/>
                          <a:cs typeface="Times New Roman"/>
                        </a:rPr>
                        <a:t>10</a:t>
                      </a:r>
                      <a:r>
                        <a:rPr sz="850" spc="-15" dirty="0">
                          <a:latin typeface="Times New Roman"/>
                          <a:cs typeface="Times New Roman"/>
                        </a:rPr>
                        <a:t> </a:t>
                      </a:r>
                      <a:r>
                        <a:rPr sz="850" spc="-10" dirty="0">
                          <a:latin typeface="Times New Roman"/>
                          <a:cs typeface="Times New Roman"/>
                        </a:rPr>
                        <a:t>khối)</a:t>
                      </a:r>
                      <a:endParaRPr sz="850">
                        <a:latin typeface="Times New Roman"/>
                        <a:cs typeface="Times New Roman"/>
                      </a:endParaRPr>
                    </a:p>
                  </a:txBody>
                  <a:tcPr marL="0" marR="0" marT="1143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90"/>
                        </a:spcBef>
                      </a:pPr>
                      <a:r>
                        <a:rPr sz="850" spc="-50" dirty="0">
                          <a:latin typeface="Times New Roman"/>
                          <a:cs typeface="Times New Roman"/>
                        </a:rPr>
                        <a:t>*</a:t>
                      </a:r>
                      <a:endParaRPr sz="850">
                        <a:latin typeface="Times New Roman"/>
                        <a:cs typeface="Times New Roman"/>
                      </a:endParaRPr>
                    </a:p>
                  </a:txBody>
                  <a:tcPr marL="0" marR="0" marT="1143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gn="ctr">
                        <a:lnSpc>
                          <a:spcPct val="100000"/>
                        </a:lnSpc>
                        <a:spcBef>
                          <a:spcPts val="90"/>
                        </a:spcBef>
                      </a:pPr>
                      <a:r>
                        <a:rPr sz="850" spc="-50" dirty="0">
                          <a:latin typeface="Times New Roman"/>
                          <a:cs typeface="Times New Roman"/>
                        </a:rPr>
                        <a:t>*</a:t>
                      </a:r>
                      <a:endParaRPr sz="850">
                        <a:latin typeface="Times New Roman"/>
                        <a:cs typeface="Times New Roman"/>
                      </a:endParaRPr>
                    </a:p>
                  </a:txBody>
                  <a:tcPr marL="0" marR="0" marT="1143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90"/>
                        </a:spcBef>
                      </a:pPr>
                      <a:r>
                        <a:rPr sz="850" spc="-50" dirty="0">
                          <a:latin typeface="Times New Roman"/>
                          <a:cs typeface="Times New Roman"/>
                        </a:rPr>
                        <a:t>*</a:t>
                      </a:r>
                      <a:endParaRPr sz="850">
                        <a:latin typeface="Times New Roman"/>
                        <a:cs typeface="Times New Roman"/>
                      </a:endParaRPr>
                    </a:p>
                  </a:txBody>
                  <a:tcPr marL="0" marR="0" marT="1143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gn="ctr">
                        <a:lnSpc>
                          <a:spcPct val="100000"/>
                        </a:lnSpc>
                        <a:spcBef>
                          <a:spcPts val="90"/>
                        </a:spcBef>
                      </a:pPr>
                      <a:r>
                        <a:rPr sz="850" spc="-50" dirty="0">
                          <a:latin typeface="Times New Roman"/>
                          <a:cs typeface="Times New Roman"/>
                        </a:rPr>
                        <a:t>*</a:t>
                      </a:r>
                      <a:endParaRPr sz="850">
                        <a:latin typeface="Times New Roman"/>
                        <a:cs typeface="Times New Roman"/>
                      </a:endParaRPr>
                    </a:p>
                  </a:txBody>
                  <a:tcPr marL="0" marR="0" marT="1143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gn="ctr">
                        <a:lnSpc>
                          <a:spcPct val="100000"/>
                        </a:lnSpc>
                        <a:spcBef>
                          <a:spcPts val="90"/>
                        </a:spcBef>
                      </a:pPr>
                      <a:r>
                        <a:rPr sz="850" spc="-50" dirty="0">
                          <a:latin typeface="Times New Roman"/>
                          <a:cs typeface="Times New Roman"/>
                        </a:rPr>
                        <a:t>*</a:t>
                      </a:r>
                      <a:endParaRPr sz="850">
                        <a:latin typeface="Times New Roman"/>
                        <a:cs typeface="Times New Roman"/>
                      </a:endParaRPr>
                    </a:p>
                  </a:txBody>
                  <a:tcPr marL="0" marR="0" marT="1143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B8CCE3"/>
                    </a:solidFill>
                  </a:tcPr>
                </a:tc>
                <a:tc>
                  <a:txBody>
                    <a:bodyPr/>
                    <a:lstStyle/>
                    <a:p>
                      <a:pPr>
                        <a:lnSpc>
                          <a:spcPct val="100000"/>
                        </a:lnSpc>
                      </a:pPr>
                      <a:endParaRPr sz="800" dirty="0">
                        <a:latin typeface="Times New Roman"/>
                        <a:cs typeface="Times New Roman"/>
                      </a:endParaRPr>
                    </a:p>
                  </a:txBody>
                  <a:tcPr marL="0" marR="0" marT="0" marB="0">
                    <a:lnL w="6350">
                      <a:solidFill>
                        <a:srgbClr val="000000"/>
                      </a:solidFill>
                      <a:prstDash val="solid"/>
                    </a:lnL>
                    <a:lnT w="6350">
                      <a:solidFill>
                        <a:srgbClr val="000000"/>
                      </a:solidFill>
                      <a:prstDash val="solid"/>
                    </a:lnT>
                    <a:lnB w="6350">
                      <a:solidFill>
                        <a:srgbClr val="000000"/>
                      </a:solidFill>
                      <a:prstDash val="solid"/>
                    </a:lnB>
                    <a:solidFill>
                      <a:srgbClr val="B8CCE3"/>
                    </a:solidFill>
                  </a:tcPr>
                </a:tc>
                <a:extLst>
                  <a:ext uri="{0D108BD9-81ED-4DB2-BD59-A6C34878D82A}">
                    <a16:rowId xmlns:a16="http://schemas.microsoft.com/office/drawing/2014/main" val="10014"/>
                  </a:ext>
                </a:extLst>
              </a:tr>
            </a:tbl>
          </a:graphicData>
        </a:graphic>
      </p:graphicFrame>
      <p:grpSp>
        <p:nvGrpSpPr>
          <p:cNvPr id="17" name="object 17"/>
          <p:cNvGrpSpPr/>
          <p:nvPr/>
        </p:nvGrpSpPr>
        <p:grpSpPr>
          <a:xfrm>
            <a:off x="7245456" y="664386"/>
            <a:ext cx="526625" cy="1342429"/>
            <a:chOff x="7256454" y="580516"/>
            <a:chExt cx="470534" cy="1275080"/>
          </a:xfrm>
        </p:grpSpPr>
        <p:pic>
          <p:nvPicPr>
            <p:cNvPr id="18" name="object 18"/>
            <p:cNvPicPr/>
            <p:nvPr/>
          </p:nvPicPr>
          <p:blipFill>
            <a:blip r:embed="rId8" cstate="print"/>
            <a:stretch>
              <a:fillRect/>
            </a:stretch>
          </p:blipFill>
          <p:spPr>
            <a:xfrm>
              <a:off x="7256454" y="580516"/>
              <a:ext cx="317918" cy="444153"/>
            </a:xfrm>
            <a:prstGeom prst="rect">
              <a:avLst/>
            </a:prstGeom>
          </p:spPr>
        </p:pic>
        <p:pic>
          <p:nvPicPr>
            <p:cNvPr id="19" name="object 19"/>
            <p:cNvPicPr/>
            <p:nvPr/>
          </p:nvPicPr>
          <p:blipFill>
            <a:blip r:embed="rId9" cstate="print"/>
            <a:stretch>
              <a:fillRect/>
            </a:stretch>
          </p:blipFill>
          <p:spPr>
            <a:xfrm>
              <a:off x="7256454" y="1059905"/>
              <a:ext cx="470077" cy="350501"/>
            </a:xfrm>
            <a:prstGeom prst="rect">
              <a:avLst/>
            </a:prstGeom>
          </p:spPr>
        </p:pic>
        <p:pic>
          <p:nvPicPr>
            <p:cNvPr id="20" name="object 20"/>
            <p:cNvPicPr/>
            <p:nvPr/>
          </p:nvPicPr>
          <p:blipFill>
            <a:blip r:embed="rId10" cstate="print"/>
            <a:stretch>
              <a:fillRect/>
            </a:stretch>
          </p:blipFill>
          <p:spPr>
            <a:xfrm>
              <a:off x="7256454" y="1445642"/>
              <a:ext cx="375721" cy="409845"/>
            </a:xfrm>
            <a:prstGeom prst="rect">
              <a:avLst/>
            </a:prstGeom>
          </p:spPr>
        </p:pic>
      </p:grpSp>
      <p:grpSp>
        <p:nvGrpSpPr>
          <p:cNvPr id="21" name="object 21"/>
          <p:cNvGrpSpPr/>
          <p:nvPr/>
        </p:nvGrpSpPr>
        <p:grpSpPr>
          <a:xfrm>
            <a:off x="7262990" y="2094327"/>
            <a:ext cx="509410" cy="2203260"/>
            <a:chOff x="7256454" y="2221751"/>
            <a:chExt cx="506095" cy="2108200"/>
          </a:xfrm>
        </p:grpSpPr>
        <p:pic>
          <p:nvPicPr>
            <p:cNvPr id="22" name="object 22"/>
            <p:cNvPicPr/>
            <p:nvPr/>
          </p:nvPicPr>
          <p:blipFill>
            <a:blip r:embed="rId11" cstate="print"/>
            <a:stretch>
              <a:fillRect/>
            </a:stretch>
          </p:blipFill>
          <p:spPr>
            <a:xfrm>
              <a:off x="7256454" y="2221751"/>
              <a:ext cx="383372" cy="418190"/>
            </a:xfrm>
            <a:prstGeom prst="rect">
              <a:avLst/>
            </a:prstGeom>
          </p:spPr>
        </p:pic>
        <p:pic>
          <p:nvPicPr>
            <p:cNvPr id="23" name="object 23"/>
            <p:cNvPicPr/>
            <p:nvPr/>
          </p:nvPicPr>
          <p:blipFill>
            <a:blip r:embed="rId12" cstate="print"/>
            <a:stretch>
              <a:fillRect/>
            </a:stretch>
          </p:blipFill>
          <p:spPr>
            <a:xfrm>
              <a:off x="7256454" y="2675177"/>
              <a:ext cx="340019" cy="373682"/>
            </a:xfrm>
            <a:prstGeom prst="rect">
              <a:avLst/>
            </a:prstGeom>
          </p:spPr>
        </p:pic>
        <p:pic>
          <p:nvPicPr>
            <p:cNvPr id="24" name="object 24"/>
            <p:cNvPicPr/>
            <p:nvPr/>
          </p:nvPicPr>
          <p:blipFill>
            <a:blip r:embed="rId13" cstate="print"/>
            <a:stretch>
              <a:fillRect/>
            </a:stretch>
          </p:blipFill>
          <p:spPr>
            <a:xfrm>
              <a:off x="7256454" y="3084095"/>
              <a:ext cx="356170" cy="388518"/>
            </a:xfrm>
            <a:prstGeom prst="rect">
              <a:avLst/>
            </a:prstGeom>
          </p:spPr>
        </p:pic>
        <p:pic>
          <p:nvPicPr>
            <p:cNvPr id="25" name="object 25"/>
            <p:cNvPicPr/>
            <p:nvPr/>
          </p:nvPicPr>
          <p:blipFill>
            <a:blip r:embed="rId14" cstate="print"/>
            <a:stretch>
              <a:fillRect/>
            </a:stretch>
          </p:blipFill>
          <p:spPr>
            <a:xfrm>
              <a:off x="7256454" y="3513436"/>
              <a:ext cx="505779" cy="401476"/>
            </a:xfrm>
            <a:prstGeom prst="rect">
              <a:avLst/>
            </a:prstGeom>
          </p:spPr>
        </p:pic>
        <p:pic>
          <p:nvPicPr>
            <p:cNvPr id="26" name="object 26"/>
            <p:cNvPicPr/>
            <p:nvPr/>
          </p:nvPicPr>
          <p:blipFill>
            <a:blip r:embed="rId15" cstate="print"/>
            <a:stretch>
              <a:fillRect/>
            </a:stretch>
          </p:blipFill>
          <p:spPr>
            <a:xfrm>
              <a:off x="7256454" y="3953881"/>
              <a:ext cx="344269" cy="375536"/>
            </a:xfrm>
            <a:prstGeom prst="rect">
              <a:avLst/>
            </a:prstGeom>
          </p:spPr>
        </p:pic>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A cartoon of a rabbit and a dragonfly&#10;&#10;Description automatically generated with medium confidence">
            <a:extLst>
              <a:ext uri="{FF2B5EF4-FFF2-40B4-BE49-F238E27FC236}">
                <a16:creationId xmlns:a16="http://schemas.microsoft.com/office/drawing/2014/main" id="{27B7439F-8223-0821-FD0C-3B0FC3B4F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609600" y="361950"/>
            <a:ext cx="7543800" cy="566181"/>
          </a:xfrm>
          <a:prstGeom prst="rect">
            <a:avLst/>
          </a:prstGeom>
        </p:spPr>
        <p:txBody>
          <a:bodyPr vert="horz" wrap="square" lIns="0" tIns="12065" rIns="0" bIns="0" rtlCol="0">
            <a:spAutoFit/>
          </a:bodyPr>
          <a:lstStyle/>
          <a:p>
            <a:pPr marL="12700" marR="5080" algn="l">
              <a:lnSpc>
                <a:spcPct val="150000"/>
              </a:lnSpc>
              <a:spcBef>
                <a:spcPts val="95"/>
              </a:spcBef>
            </a:pPr>
            <a:r>
              <a:rPr lang="vi-VN" sz="2400" dirty="0">
                <a:latin typeface="Times New Roman"/>
                <a:cs typeface="Times New Roman"/>
              </a:rPr>
              <a:t>Tổ chức phát hiện sớm trẻ khuyết tật tại trường hòa nhập </a:t>
            </a:r>
          </a:p>
        </p:txBody>
      </p:sp>
      <p:sp>
        <p:nvSpPr>
          <p:cNvPr id="39" name="object 39"/>
          <p:cNvSpPr txBox="1"/>
          <p:nvPr/>
        </p:nvSpPr>
        <p:spPr>
          <a:xfrm>
            <a:off x="1066800" y="1178413"/>
            <a:ext cx="6705600" cy="2782172"/>
          </a:xfrm>
          <a:prstGeom prst="rect">
            <a:avLst/>
          </a:prstGeom>
        </p:spPr>
        <p:txBody>
          <a:bodyPr vert="horz" wrap="square" lIns="0" tIns="12065" rIns="0" bIns="0" rtlCol="0">
            <a:spAutoFit/>
          </a:bodyPr>
          <a:lstStyle/>
          <a:p>
            <a:pPr marL="12700" marR="5080" algn="just">
              <a:lnSpc>
                <a:spcPct val="150000"/>
              </a:lnSpc>
              <a:spcBef>
                <a:spcPts val="95"/>
              </a:spcBef>
            </a:pPr>
            <a:r>
              <a:rPr lang="vi-VN" sz="2000" dirty="0">
                <a:solidFill>
                  <a:srgbClr val="006FC0"/>
                </a:solidFill>
                <a:latin typeface="Times New Roman"/>
                <a:cs typeface="Times New Roman"/>
              </a:rPr>
              <a:t>Hoạt động sàng lọc trẻ có nhu cầu giáo dục đặc biệt tại các trường mầm non hòa nhập là một quy trình hệ thống nhằm đánh giá, phát hiện và phân loại các nhu cầu giáo dục đặc biệt của trẻ, từ đó xây dựng các chương trình hỗ trợ và can thiệp hiệu quả. Mục tiêu là phát hiện sớm các dấu hiệu khó khăn trong phát triển của trẻ để có kế hoạch hỗ trợ cá nhân hóa phù hợp.</a:t>
            </a:r>
          </a:p>
        </p:txBody>
      </p:sp>
    </p:spTree>
    <p:extLst>
      <p:ext uri="{BB962C8B-B14F-4D97-AF65-F5344CB8AC3E}">
        <p14:creationId xmlns:p14="http://schemas.microsoft.com/office/powerpoint/2010/main" val="20193372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A cartoon of a rabbit and a dragonfly&#10;&#10;Description automatically generated with medium confidence">
            <a:extLst>
              <a:ext uri="{FF2B5EF4-FFF2-40B4-BE49-F238E27FC236}">
                <a16:creationId xmlns:a16="http://schemas.microsoft.com/office/drawing/2014/main" id="{27B7439F-8223-0821-FD0C-3B0FC3B4F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2095500" y="361950"/>
            <a:ext cx="4876800" cy="499817"/>
          </a:xfrm>
          <a:prstGeom prst="rect">
            <a:avLst/>
          </a:prstGeom>
        </p:spPr>
        <p:txBody>
          <a:bodyPr vert="horz" wrap="square" lIns="0" tIns="12065" rIns="0" bIns="0" rtlCol="0">
            <a:spAutoFit/>
          </a:bodyPr>
          <a:lstStyle/>
          <a:p>
            <a:pPr marL="12700" marR="5080" algn="ctr">
              <a:lnSpc>
                <a:spcPct val="150000"/>
              </a:lnSpc>
              <a:spcBef>
                <a:spcPts val="95"/>
              </a:spcBef>
            </a:pPr>
            <a:r>
              <a:rPr lang="vi-VN" sz="2400" dirty="0">
                <a:latin typeface="Times New Roman"/>
                <a:cs typeface="Times New Roman"/>
              </a:rPr>
              <a:t>Lập kế hoạch và phân công nhiệm vụ </a:t>
            </a:r>
          </a:p>
        </p:txBody>
      </p:sp>
      <p:graphicFrame>
        <p:nvGraphicFramePr>
          <p:cNvPr id="2" name="Table 1"/>
          <p:cNvGraphicFramePr>
            <a:graphicFrameLocks noGrp="1"/>
          </p:cNvGraphicFramePr>
          <p:nvPr>
            <p:extLst>
              <p:ext uri="{D42A27DB-BD31-4B8C-83A1-F6EECF244321}">
                <p14:modId xmlns:p14="http://schemas.microsoft.com/office/powerpoint/2010/main" val="75164545"/>
              </p:ext>
            </p:extLst>
          </p:nvPr>
        </p:nvGraphicFramePr>
        <p:xfrm>
          <a:off x="1066800" y="1102905"/>
          <a:ext cx="7086599" cy="3339518"/>
        </p:xfrm>
        <a:graphic>
          <a:graphicData uri="http://schemas.openxmlformats.org/drawingml/2006/table">
            <a:tbl>
              <a:tblPr firstRow="1" firstCol="1" bandRow="1">
                <a:tableStyleId>{5C22544A-7EE6-4342-B048-85BDC9FD1C3A}</a:tableStyleId>
              </a:tblPr>
              <a:tblGrid>
                <a:gridCol w="468938">
                  <a:extLst>
                    <a:ext uri="{9D8B030D-6E8A-4147-A177-3AD203B41FA5}">
                      <a16:colId xmlns:a16="http://schemas.microsoft.com/office/drawing/2014/main" val="20000"/>
                    </a:ext>
                  </a:extLst>
                </a:gridCol>
                <a:gridCol w="4347248">
                  <a:extLst>
                    <a:ext uri="{9D8B030D-6E8A-4147-A177-3AD203B41FA5}">
                      <a16:colId xmlns:a16="http://schemas.microsoft.com/office/drawing/2014/main" val="20001"/>
                    </a:ext>
                  </a:extLst>
                </a:gridCol>
                <a:gridCol w="2270413">
                  <a:extLst>
                    <a:ext uri="{9D8B030D-6E8A-4147-A177-3AD203B41FA5}">
                      <a16:colId xmlns:a16="http://schemas.microsoft.com/office/drawing/2014/main" val="20002"/>
                    </a:ext>
                  </a:extLst>
                </a:gridCol>
              </a:tblGrid>
              <a:tr h="173131">
                <a:tc>
                  <a:txBody>
                    <a:bodyPr/>
                    <a:lstStyle/>
                    <a:p>
                      <a:pPr algn="just">
                        <a:lnSpc>
                          <a:spcPct val="130000"/>
                        </a:lnSpc>
                        <a:spcAft>
                          <a:spcPts val="800"/>
                        </a:spcAft>
                      </a:pPr>
                      <a:r>
                        <a:rPr lang="en-US" sz="1200" dirty="0">
                          <a:effectLst/>
                        </a:rPr>
                        <a:t>TT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ctr">
                        <a:lnSpc>
                          <a:spcPct val="130000"/>
                        </a:lnSpc>
                        <a:spcAft>
                          <a:spcPts val="800"/>
                        </a:spcAft>
                      </a:pPr>
                      <a:r>
                        <a:rPr lang="en-US" sz="1200" dirty="0" err="1">
                          <a:effectLst/>
                        </a:rPr>
                        <a:t>Nhiệm</a:t>
                      </a:r>
                      <a:r>
                        <a:rPr lang="en-US" sz="1200" dirty="0">
                          <a:effectLst/>
                        </a:rPr>
                        <a:t> </a:t>
                      </a:r>
                      <a:r>
                        <a:rPr lang="en-US" sz="1200" dirty="0" err="1">
                          <a:effectLst/>
                        </a:rPr>
                        <a:t>vụ</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a:effectLst/>
                        </a:rPr>
                        <a:t>Người thực hiện dự kiến</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extLst>
                  <a:ext uri="{0D108BD9-81ED-4DB2-BD59-A6C34878D82A}">
                    <a16:rowId xmlns:a16="http://schemas.microsoft.com/office/drawing/2014/main" val="10000"/>
                  </a:ext>
                </a:extLst>
              </a:tr>
              <a:tr h="865654">
                <a:tc>
                  <a:txBody>
                    <a:bodyPr/>
                    <a:lstStyle/>
                    <a:p>
                      <a:pPr algn="just">
                        <a:lnSpc>
                          <a:spcPct val="130000"/>
                        </a:lnSpc>
                        <a:spcAft>
                          <a:spcPts val="800"/>
                        </a:spcAft>
                      </a:pPr>
                      <a:r>
                        <a:rPr lang="en-US" sz="1200">
                          <a:effectLst/>
                        </a:rPr>
                        <a:t>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a:effectLst/>
                        </a:rPr>
                        <a:t>Phối hợp với Trung tâm hỗ trợ phát triển giáo dục hòa nhập hoặc trường giáo dục chuyên biệt (nếu được giao nhiệm vụ) tổ chức hoạt động đánh giá sàng lọc, đảm bảo công tác chuẩn bị và phân công người thực hiện tại trường.</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a:effectLst/>
                        </a:rPr>
                        <a:t>Ban giám hiệu nhà trường</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extLst>
                  <a:ext uri="{0D108BD9-81ED-4DB2-BD59-A6C34878D82A}">
                    <a16:rowId xmlns:a16="http://schemas.microsoft.com/office/drawing/2014/main" val="10001"/>
                  </a:ext>
                </a:extLst>
              </a:tr>
              <a:tr h="519393">
                <a:tc>
                  <a:txBody>
                    <a:bodyPr/>
                    <a:lstStyle/>
                    <a:p>
                      <a:pPr algn="just">
                        <a:lnSpc>
                          <a:spcPct val="130000"/>
                        </a:lnSpc>
                        <a:spcAft>
                          <a:spcPts val="800"/>
                        </a:spcAft>
                      </a:pPr>
                      <a:r>
                        <a:rPr lang="en-US" sz="1200">
                          <a:effectLst/>
                        </a:rPr>
                        <a:t>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dirty="0" err="1">
                          <a:effectLst/>
                        </a:rPr>
                        <a:t>Hỗ</a:t>
                      </a:r>
                      <a:r>
                        <a:rPr lang="en-US" sz="1200" dirty="0">
                          <a:effectLst/>
                        </a:rPr>
                        <a:t> </a:t>
                      </a:r>
                      <a:r>
                        <a:rPr lang="en-US" sz="1200" dirty="0" err="1">
                          <a:effectLst/>
                        </a:rPr>
                        <a:t>trợ</a:t>
                      </a:r>
                      <a:r>
                        <a:rPr lang="en-US" sz="1200" dirty="0">
                          <a:effectLst/>
                        </a:rPr>
                        <a:t> </a:t>
                      </a:r>
                      <a:r>
                        <a:rPr lang="en-US" sz="1200" dirty="0" err="1">
                          <a:effectLst/>
                        </a:rPr>
                        <a:t>công</a:t>
                      </a:r>
                      <a:r>
                        <a:rPr lang="en-US" sz="1200" dirty="0">
                          <a:effectLst/>
                        </a:rPr>
                        <a:t> </a:t>
                      </a:r>
                      <a:r>
                        <a:rPr lang="en-US" sz="1200" dirty="0" err="1">
                          <a:effectLst/>
                        </a:rPr>
                        <a:t>tác</a:t>
                      </a:r>
                      <a:r>
                        <a:rPr lang="en-US" sz="1200" dirty="0">
                          <a:effectLst/>
                        </a:rPr>
                        <a:t> </a:t>
                      </a:r>
                      <a:r>
                        <a:rPr lang="en-US" sz="1200" dirty="0" err="1">
                          <a:effectLst/>
                        </a:rPr>
                        <a:t>tổ</a:t>
                      </a:r>
                      <a:r>
                        <a:rPr lang="en-US" sz="1200" dirty="0">
                          <a:effectLst/>
                        </a:rPr>
                        <a:t> </a:t>
                      </a:r>
                      <a:r>
                        <a:rPr lang="en-US" sz="1200" dirty="0" err="1">
                          <a:effectLst/>
                        </a:rPr>
                        <a:t>chức</a:t>
                      </a:r>
                      <a:r>
                        <a:rPr lang="en-US" sz="1200" dirty="0">
                          <a:effectLst/>
                        </a:rPr>
                        <a:t>, </a:t>
                      </a:r>
                      <a:r>
                        <a:rPr lang="en-US" sz="1200" dirty="0" err="1">
                          <a:effectLst/>
                        </a:rPr>
                        <a:t>giám</a:t>
                      </a:r>
                      <a:r>
                        <a:rPr lang="en-US" sz="1200" dirty="0">
                          <a:effectLst/>
                        </a:rPr>
                        <a:t> </a:t>
                      </a:r>
                      <a:r>
                        <a:rPr lang="en-US" sz="1200" dirty="0" err="1">
                          <a:effectLst/>
                        </a:rPr>
                        <a:t>sát</a:t>
                      </a:r>
                      <a:r>
                        <a:rPr lang="en-US" sz="1200" dirty="0">
                          <a:effectLst/>
                        </a:rPr>
                        <a:t> </a:t>
                      </a:r>
                      <a:r>
                        <a:rPr lang="en-US" sz="1200" dirty="0" err="1">
                          <a:effectLst/>
                        </a:rPr>
                        <a:t>quá</a:t>
                      </a:r>
                      <a:r>
                        <a:rPr lang="en-US" sz="1200" dirty="0">
                          <a:effectLst/>
                        </a:rPr>
                        <a:t> </a:t>
                      </a:r>
                      <a:r>
                        <a:rPr lang="en-US" sz="1200" dirty="0" err="1">
                          <a:effectLst/>
                        </a:rPr>
                        <a:t>trình</a:t>
                      </a:r>
                      <a:r>
                        <a:rPr lang="en-US" sz="1200" dirty="0">
                          <a:effectLst/>
                        </a:rPr>
                        <a:t> </a:t>
                      </a:r>
                      <a:r>
                        <a:rPr lang="en-US" sz="1200" dirty="0" err="1">
                          <a:effectLst/>
                        </a:rPr>
                        <a:t>đánh</a:t>
                      </a:r>
                      <a:r>
                        <a:rPr lang="en-US" sz="1200" dirty="0">
                          <a:effectLst/>
                        </a:rPr>
                        <a:t> </a:t>
                      </a:r>
                      <a:r>
                        <a:rPr lang="en-US" sz="1200" dirty="0" err="1">
                          <a:effectLst/>
                        </a:rPr>
                        <a:t>giá</a:t>
                      </a:r>
                      <a:r>
                        <a:rPr lang="en-US" sz="1200" dirty="0">
                          <a:effectLst/>
                        </a:rPr>
                        <a:t> </a:t>
                      </a:r>
                      <a:r>
                        <a:rPr lang="en-US" sz="1200" dirty="0" err="1">
                          <a:effectLst/>
                        </a:rPr>
                        <a:t>sàng</a:t>
                      </a:r>
                      <a:r>
                        <a:rPr lang="en-US" sz="1200" dirty="0">
                          <a:effectLst/>
                        </a:rPr>
                        <a:t> </a:t>
                      </a:r>
                      <a:r>
                        <a:rPr lang="en-US" sz="1200" dirty="0" err="1">
                          <a:effectLst/>
                        </a:rPr>
                        <a:t>lọc</a:t>
                      </a:r>
                      <a:r>
                        <a:rPr lang="en-US" sz="1200" dirty="0">
                          <a:effectLst/>
                        </a:rPr>
                        <a:t> </a:t>
                      </a:r>
                      <a:r>
                        <a:rPr lang="en-US" sz="1200" dirty="0" err="1">
                          <a:effectLst/>
                        </a:rPr>
                        <a:t>tại</a:t>
                      </a:r>
                      <a:r>
                        <a:rPr lang="en-US" sz="1200" dirty="0">
                          <a:effectLst/>
                        </a:rPr>
                        <a:t> </a:t>
                      </a:r>
                      <a:r>
                        <a:rPr lang="en-US" sz="1200" dirty="0" err="1">
                          <a:effectLst/>
                        </a:rPr>
                        <a:t>trường</a:t>
                      </a:r>
                      <a:r>
                        <a:rPr lang="en-US" sz="1200" dirty="0">
                          <a:effectLst/>
                        </a:rPr>
                        <a:t>, </a:t>
                      </a:r>
                      <a:r>
                        <a:rPr lang="en-US" sz="1200" dirty="0" err="1">
                          <a:effectLst/>
                        </a:rPr>
                        <a:t>phối</a:t>
                      </a:r>
                      <a:r>
                        <a:rPr lang="en-US" sz="1200" dirty="0">
                          <a:effectLst/>
                        </a:rPr>
                        <a:t> </a:t>
                      </a:r>
                      <a:r>
                        <a:rPr lang="en-US" sz="1200" dirty="0" err="1">
                          <a:effectLst/>
                        </a:rPr>
                        <a:t>hợp</a:t>
                      </a:r>
                      <a:r>
                        <a:rPr lang="en-US" sz="1200" dirty="0">
                          <a:effectLst/>
                        </a:rPr>
                        <a:t> </a:t>
                      </a:r>
                      <a:r>
                        <a:rPr lang="en-US" sz="1200" dirty="0" err="1">
                          <a:effectLst/>
                        </a:rPr>
                        <a:t>điều</a:t>
                      </a:r>
                      <a:r>
                        <a:rPr lang="en-US" sz="1200" dirty="0">
                          <a:effectLst/>
                        </a:rPr>
                        <a:t> </a:t>
                      </a:r>
                      <a:r>
                        <a:rPr lang="en-US" sz="1200" dirty="0" err="1">
                          <a:effectLst/>
                        </a:rPr>
                        <a:t>phối</a:t>
                      </a:r>
                      <a:r>
                        <a:rPr lang="en-US" sz="1200" dirty="0">
                          <a:effectLst/>
                        </a:rPr>
                        <a:t> </a:t>
                      </a:r>
                      <a:r>
                        <a:rPr lang="en-US" sz="1200" dirty="0" err="1">
                          <a:effectLst/>
                        </a:rPr>
                        <a:t>các</a:t>
                      </a:r>
                      <a:r>
                        <a:rPr lang="en-US" sz="1200" dirty="0">
                          <a:effectLst/>
                        </a:rPr>
                        <a:t> </a:t>
                      </a:r>
                      <a:r>
                        <a:rPr lang="en-US" sz="1200" dirty="0" err="1">
                          <a:effectLst/>
                        </a:rPr>
                        <a:t>hoạt</a:t>
                      </a:r>
                      <a:r>
                        <a:rPr lang="en-US" sz="1200" dirty="0">
                          <a:effectLst/>
                        </a:rPr>
                        <a:t> </a:t>
                      </a:r>
                      <a:r>
                        <a:rPr lang="en-US" sz="1200" dirty="0" err="1">
                          <a:effectLst/>
                        </a:rPr>
                        <a:t>động</a:t>
                      </a:r>
                      <a:r>
                        <a:rPr lang="en-US" sz="1200" dirty="0">
                          <a:effectLst/>
                        </a:rPr>
                        <a:t> </a:t>
                      </a:r>
                      <a:r>
                        <a:rPr lang="en-US" sz="1200" dirty="0" err="1">
                          <a:effectLst/>
                        </a:rPr>
                        <a:t>hỗ</a:t>
                      </a:r>
                      <a:r>
                        <a:rPr lang="en-US" sz="1200" dirty="0">
                          <a:effectLst/>
                        </a:rPr>
                        <a:t> </a:t>
                      </a:r>
                      <a:r>
                        <a:rPr lang="en-US" sz="1200" dirty="0" err="1">
                          <a:effectLst/>
                        </a:rPr>
                        <a:t>trợ</a:t>
                      </a:r>
                      <a:r>
                        <a:rPr lang="en-US" sz="1200" dirty="0">
                          <a:effectLst/>
                        </a:rPr>
                        <a:t> </a:t>
                      </a:r>
                      <a:r>
                        <a:rPr lang="en-US" sz="1200" dirty="0" err="1">
                          <a:effectLst/>
                        </a:rPr>
                        <a:t>từ</a:t>
                      </a:r>
                      <a:r>
                        <a:rPr lang="en-US" sz="1200" dirty="0">
                          <a:effectLst/>
                        </a:rPr>
                        <a:t> </a:t>
                      </a:r>
                      <a:r>
                        <a:rPr lang="en-US" sz="1200" dirty="0" err="1">
                          <a:effectLst/>
                        </a:rPr>
                        <a:t>phía</a:t>
                      </a:r>
                      <a:r>
                        <a:rPr lang="en-US" sz="1200" dirty="0">
                          <a:effectLst/>
                        </a:rPr>
                        <a:t> </a:t>
                      </a:r>
                      <a:r>
                        <a:rPr lang="en-US" sz="1200" dirty="0" err="1">
                          <a:effectLst/>
                        </a:rPr>
                        <a:t>trường</a:t>
                      </a:r>
                      <a:r>
                        <a:rPr lang="en-US" sz="1200" dirty="0">
                          <a:effectLst/>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a:effectLst/>
                        </a:rPr>
                        <a:t>Ban giám hiệu nhà trường</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extLst>
                  <a:ext uri="{0D108BD9-81ED-4DB2-BD59-A6C34878D82A}">
                    <a16:rowId xmlns:a16="http://schemas.microsoft.com/office/drawing/2014/main" val="10002"/>
                  </a:ext>
                </a:extLst>
              </a:tr>
              <a:tr h="519393">
                <a:tc>
                  <a:txBody>
                    <a:bodyPr/>
                    <a:lstStyle/>
                    <a:p>
                      <a:pPr algn="just">
                        <a:lnSpc>
                          <a:spcPct val="130000"/>
                        </a:lnSpc>
                        <a:spcAft>
                          <a:spcPts val="800"/>
                        </a:spcAft>
                      </a:pPr>
                      <a:r>
                        <a:rPr lang="en-US" sz="1200">
                          <a:effectLst/>
                        </a:rPr>
                        <a:t>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a:effectLst/>
                        </a:rPr>
                        <a:t>Lập danh sách trẻ có dấu hiệu cần sàng lọc, mô tả chi tiết về các khó khăn của từng trẻ, phối hợp cung cấp thông tin trong quá trình sàng lọc.</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a:effectLst/>
                        </a:rPr>
                        <a:t>Giáo viên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extLst>
                  <a:ext uri="{0D108BD9-81ED-4DB2-BD59-A6C34878D82A}">
                    <a16:rowId xmlns:a16="http://schemas.microsoft.com/office/drawing/2014/main" val="10003"/>
                  </a:ext>
                </a:extLst>
              </a:tr>
              <a:tr h="346262">
                <a:tc>
                  <a:txBody>
                    <a:bodyPr/>
                    <a:lstStyle/>
                    <a:p>
                      <a:pPr algn="just">
                        <a:lnSpc>
                          <a:spcPct val="130000"/>
                        </a:lnSpc>
                        <a:spcAft>
                          <a:spcPts val="800"/>
                        </a:spcAft>
                      </a:pPr>
                      <a:r>
                        <a:rPr lang="en-US" sz="1200">
                          <a:effectLst/>
                        </a:rPr>
                        <a:t>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a:effectLst/>
                        </a:rPr>
                        <a:t>Phân công nhiệm vụ và giám sát quá trình sàng lọc tại các trường mầm non.</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a:effectLst/>
                        </a:rPr>
                        <a:t>Đại diện lãnh đạo Trung tâm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extLst>
                  <a:ext uri="{0D108BD9-81ED-4DB2-BD59-A6C34878D82A}">
                    <a16:rowId xmlns:a16="http://schemas.microsoft.com/office/drawing/2014/main" val="10004"/>
                  </a:ext>
                </a:extLst>
              </a:tr>
              <a:tr h="519393">
                <a:tc>
                  <a:txBody>
                    <a:bodyPr/>
                    <a:lstStyle/>
                    <a:p>
                      <a:pPr algn="just">
                        <a:lnSpc>
                          <a:spcPct val="130000"/>
                        </a:lnSpc>
                        <a:spcAft>
                          <a:spcPts val="800"/>
                        </a:spcAft>
                      </a:pPr>
                      <a:r>
                        <a:rPr lang="en-US" sz="1200">
                          <a:effectLst/>
                        </a:rPr>
                        <a:t>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a:effectLst/>
                        </a:rPr>
                        <a:t>Xây dựng kế hoạch chi tiết cho hoạt động đánh giá sàng lọc, điều phối các bước thực hiện và giám sát tiến trình đánh giá.</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dirty="0" err="1">
                          <a:effectLst/>
                        </a:rPr>
                        <a:t>Cán</a:t>
                      </a:r>
                      <a:r>
                        <a:rPr lang="en-US" sz="1200" dirty="0">
                          <a:effectLst/>
                        </a:rPr>
                        <a:t> </a:t>
                      </a:r>
                      <a:r>
                        <a:rPr lang="en-US" sz="1200" dirty="0" err="1">
                          <a:effectLst/>
                        </a:rPr>
                        <a:t>bộ</a:t>
                      </a:r>
                      <a:r>
                        <a:rPr lang="en-US" sz="1200" dirty="0">
                          <a:effectLst/>
                        </a:rPr>
                        <a:t>/</a:t>
                      </a:r>
                      <a:r>
                        <a:rPr lang="en-US" sz="1200" dirty="0" err="1">
                          <a:effectLst/>
                        </a:rPr>
                        <a:t>giáo</a:t>
                      </a:r>
                      <a:r>
                        <a:rPr lang="en-US" sz="1200" dirty="0">
                          <a:effectLst/>
                        </a:rPr>
                        <a:t> </a:t>
                      </a:r>
                      <a:r>
                        <a:rPr lang="en-US" sz="1200" dirty="0" err="1">
                          <a:effectLst/>
                        </a:rPr>
                        <a:t>viên</a:t>
                      </a:r>
                      <a:r>
                        <a:rPr lang="en-US" sz="1200" dirty="0">
                          <a:effectLst/>
                        </a:rPr>
                        <a:t> </a:t>
                      </a:r>
                      <a:r>
                        <a:rPr lang="en-US" sz="1200" dirty="0" err="1">
                          <a:effectLst/>
                        </a:rPr>
                        <a:t>phụ</a:t>
                      </a:r>
                      <a:r>
                        <a:rPr lang="en-US" sz="1200" dirty="0">
                          <a:effectLst/>
                        </a:rPr>
                        <a:t> </a:t>
                      </a:r>
                      <a:r>
                        <a:rPr lang="en-US" sz="1200" dirty="0" err="1">
                          <a:effectLst/>
                        </a:rPr>
                        <a:t>trách</a:t>
                      </a:r>
                      <a:r>
                        <a:rPr lang="en-US" sz="1200" dirty="0">
                          <a:effectLst/>
                        </a:rPr>
                        <a:t> </a:t>
                      </a:r>
                      <a:r>
                        <a:rPr lang="en-US" sz="1200" dirty="0" err="1">
                          <a:effectLst/>
                        </a:rPr>
                        <a:t>hoạt</a:t>
                      </a:r>
                      <a:r>
                        <a:rPr lang="en-US" sz="1200" dirty="0">
                          <a:effectLst/>
                        </a:rPr>
                        <a:t> </a:t>
                      </a:r>
                      <a:r>
                        <a:rPr lang="en-US" sz="1200" dirty="0" err="1">
                          <a:effectLst/>
                        </a:rPr>
                        <a:t>động</a:t>
                      </a:r>
                      <a:r>
                        <a:rPr lang="en-US" sz="1200" dirty="0">
                          <a:effectLst/>
                        </a:rPr>
                        <a:t> </a:t>
                      </a:r>
                      <a:r>
                        <a:rPr lang="en-US" sz="1200" dirty="0" err="1">
                          <a:effectLst/>
                        </a:rPr>
                        <a:t>đánh</a:t>
                      </a:r>
                      <a:r>
                        <a:rPr lang="en-US" sz="1200" dirty="0">
                          <a:effectLst/>
                        </a:rPr>
                        <a:t> </a:t>
                      </a:r>
                      <a:r>
                        <a:rPr lang="en-US" sz="1200" dirty="0" err="1">
                          <a:effectLst/>
                        </a:rPr>
                        <a:t>giá</a:t>
                      </a:r>
                      <a:r>
                        <a:rPr lang="en-US" sz="1200" dirty="0">
                          <a:effectLst/>
                        </a:rPr>
                        <a:t> (</a:t>
                      </a:r>
                      <a:r>
                        <a:rPr lang="en-US" sz="1200" dirty="0" err="1">
                          <a:effectLst/>
                        </a:rPr>
                        <a:t>Trung</a:t>
                      </a:r>
                      <a:r>
                        <a:rPr lang="en-US" sz="1200" dirty="0">
                          <a:effectLst/>
                        </a:rPr>
                        <a:t> </a:t>
                      </a:r>
                      <a:r>
                        <a:rPr lang="en-US" sz="1200" dirty="0" err="1">
                          <a:effectLst/>
                        </a:rPr>
                        <a:t>tâm</a:t>
                      </a:r>
                      <a:r>
                        <a:rPr lang="en-US" sz="1200" dirty="0">
                          <a:effectLst/>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416219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A cartoon of a rabbit and a dragonfly&#10;&#10;Description automatically generated with medium confidence">
            <a:extLst>
              <a:ext uri="{FF2B5EF4-FFF2-40B4-BE49-F238E27FC236}">
                <a16:creationId xmlns:a16="http://schemas.microsoft.com/office/drawing/2014/main" id="{27B7439F-8223-0821-FD0C-3B0FC3B4F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2095500" y="209550"/>
            <a:ext cx="4876800" cy="499817"/>
          </a:xfrm>
          <a:prstGeom prst="rect">
            <a:avLst/>
          </a:prstGeom>
        </p:spPr>
        <p:txBody>
          <a:bodyPr vert="horz" wrap="square" lIns="0" tIns="12065" rIns="0" bIns="0" rtlCol="0">
            <a:spAutoFit/>
          </a:bodyPr>
          <a:lstStyle/>
          <a:p>
            <a:pPr marL="12700" marR="5080" algn="ctr">
              <a:lnSpc>
                <a:spcPct val="150000"/>
              </a:lnSpc>
              <a:spcBef>
                <a:spcPts val="95"/>
              </a:spcBef>
            </a:pPr>
            <a:r>
              <a:rPr lang="vi-VN" sz="2400" dirty="0">
                <a:latin typeface="Times New Roman"/>
                <a:cs typeface="Times New Roman"/>
              </a:rPr>
              <a:t>Lập kế hoạch và phân công nhiệm vụ </a:t>
            </a:r>
          </a:p>
        </p:txBody>
      </p:sp>
      <p:graphicFrame>
        <p:nvGraphicFramePr>
          <p:cNvPr id="2" name="Table 1"/>
          <p:cNvGraphicFramePr>
            <a:graphicFrameLocks noGrp="1"/>
          </p:cNvGraphicFramePr>
          <p:nvPr>
            <p:extLst>
              <p:ext uri="{D42A27DB-BD31-4B8C-83A1-F6EECF244321}">
                <p14:modId xmlns:p14="http://schemas.microsoft.com/office/powerpoint/2010/main" val="2352045023"/>
              </p:ext>
            </p:extLst>
          </p:nvPr>
        </p:nvGraphicFramePr>
        <p:xfrm>
          <a:off x="990600" y="914670"/>
          <a:ext cx="7086599" cy="3598341"/>
        </p:xfrm>
        <a:graphic>
          <a:graphicData uri="http://schemas.openxmlformats.org/drawingml/2006/table">
            <a:tbl>
              <a:tblPr firstRow="1" firstCol="1" bandRow="1">
                <a:tableStyleId>{5C22544A-7EE6-4342-B048-85BDC9FD1C3A}</a:tableStyleId>
              </a:tblPr>
              <a:tblGrid>
                <a:gridCol w="468938">
                  <a:extLst>
                    <a:ext uri="{9D8B030D-6E8A-4147-A177-3AD203B41FA5}">
                      <a16:colId xmlns:a16="http://schemas.microsoft.com/office/drawing/2014/main" val="20000"/>
                    </a:ext>
                  </a:extLst>
                </a:gridCol>
                <a:gridCol w="4347248">
                  <a:extLst>
                    <a:ext uri="{9D8B030D-6E8A-4147-A177-3AD203B41FA5}">
                      <a16:colId xmlns:a16="http://schemas.microsoft.com/office/drawing/2014/main" val="20001"/>
                    </a:ext>
                  </a:extLst>
                </a:gridCol>
                <a:gridCol w="2270413">
                  <a:extLst>
                    <a:ext uri="{9D8B030D-6E8A-4147-A177-3AD203B41FA5}">
                      <a16:colId xmlns:a16="http://schemas.microsoft.com/office/drawing/2014/main" val="20002"/>
                    </a:ext>
                  </a:extLst>
                </a:gridCol>
              </a:tblGrid>
              <a:tr h="173131">
                <a:tc>
                  <a:txBody>
                    <a:bodyPr/>
                    <a:lstStyle/>
                    <a:p>
                      <a:pPr algn="just">
                        <a:lnSpc>
                          <a:spcPct val="130000"/>
                        </a:lnSpc>
                        <a:spcAft>
                          <a:spcPts val="800"/>
                        </a:spcAft>
                      </a:pPr>
                      <a:r>
                        <a:rPr lang="en-US" sz="1200" dirty="0">
                          <a:effectLst/>
                        </a:rPr>
                        <a:t>TT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ctr">
                        <a:lnSpc>
                          <a:spcPct val="130000"/>
                        </a:lnSpc>
                        <a:spcAft>
                          <a:spcPts val="800"/>
                        </a:spcAft>
                      </a:pPr>
                      <a:r>
                        <a:rPr lang="en-US" sz="1200" dirty="0" err="1">
                          <a:effectLst/>
                        </a:rPr>
                        <a:t>Nhiệm</a:t>
                      </a:r>
                      <a:r>
                        <a:rPr lang="en-US" sz="1200" dirty="0">
                          <a:effectLst/>
                        </a:rPr>
                        <a:t> </a:t>
                      </a:r>
                      <a:r>
                        <a:rPr lang="en-US" sz="1200" dirty="0" err="1">
                          <a:effectLst/>
                        </a:rPr>
                        <a:t>vụ</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tc>
                  <a:txBody>
                    <a:bodyPr/>
                    <a:lstStyle/>
                    <a:p>
                      <a:pPr algn="just">
                        <a:lnSpc>
                          <a:spcPct val="130000"/>
                        </a:lnSpc>
                        <a:spcAft>
                          <a:spcPts val="800"/>
                        </a:spcAft>
                      </a:pPr>
                      <a:r>
                        <a:rPr lang="en-US" sz="1200">
                          <a:effectLst/>
                        </a:rPr>
                        <a:t>Người thực hiện dự kiến</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46100" marR="46100" marT="0" marB="0" anchor="ctr"/>
                </a:tc>
                <a:extLst>
                  <a:ext uri="{0D108BD9-81ED-4DB2-BD59-A6C34878D82A}">
                    <a16:rowId xmlns:a16="http://schemas.microsoft.com/office/drawing/2014/main" val="10000"/>
                  </a:ext>
                </a:extLst>
              </a:tr>
              <a:tr h="865654">
                <a:tc>
                  <a:txBody>
                    <a:bodyPr/>
                    <a:lstStyle/>
                    <a:p>
                      <a:pPr algn="just">
                        <a:lnSpc>
                          <a:spcPct val="130000"/>
                        </a:lnSpc>
                        <a:spcAft>
                          <a:spcPts val="800"/>
                        </a:spcAft>
                      </a:pPr>
                      <a:r>
                        <a:rPr lang="en-US" sz="13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30000"/>
                        </a:lnSpc>
                        <a:spcAft>
                          <a:spcPts val="800"/>
                        </a:spcAft>
                      </a:pPr>
                      <a:r>
                        <a:rPr lang="en-US" sz="1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Đảm bảo cơ sở vật chất và chuẩn bị tài liệu đánh giá, hỗ trợ công tác tổ chức buổi sàng lọc tại trường.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30000"/>
                        </a:lnSpc>
                        <a:spcAft>
                          <a:spcPts val="800"/>
                        </a:spcAft>
                      </a:pPr>
                      <a:r>
                        <a:rPr lang="en-US" sz="1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Ban giám hiệu nhà trường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519393">
                <a:tc>
                  <a:txBody>
                    <a:bodyPr/>
                    <a:lstStyle/>
                    <a:p>
                      <a:pPr algn="just">
                        <a:lnSpc>
                          <a:spcPct val="130000"/>
                        </a:lnSpc>
                        <a:spcAft>
                          <a:spcPts val="800"/>
                        </a:spcAft>
                      </a:pPr>
                      <a:r>
                        <a:rPr lang="en-US" sz="1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30000"/>
                        </a:lnSpc>
                        <a:spcAft>
                          <a:spcPts val="800"/>
                        </a:spcAft>
                      </a:pPr>
                      <a:r>
                        <a:rPr lang="en-US" sz="1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Cung cấp thông tin về tình trạng phát triển của trẻ, hợp tác chặt chẽ trong quá trình đánh giá và thực hiện kế hoạch hỗ trợ.</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30000"/>
                        </a:lnSpc>
                        <a:spcAft>
                          <a:spcPts val="800"/>
                        </a:spcAft>
                      </a:pPr>
                      <a:r>
                        <a:rPr lang="en-US" sz="1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Cha mẹ hoặc người chăm sóc; giáo viên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519393">
                <a:tc>
                  <a:txBody>
                    <a:bodyPr/>
                    <a:lstStyle/>
                    <a:p>
                      <a:pPr algn="just">
                        <a:lnSpc>
                          <a:spcPct val="130000"/>
                        </a:lnSpc>
                        <a:spcAft>
                          <a:spcPts val="800"/>
                        </a:spcAft>
                      </a:pPr>
                      <a:r>
                        <a:rPr lang="en-US" sz="1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30000"/>
                        </a:lnSpc>
                        <a:spcAft>
                          <a:spcPts val="800"/>
                        </a:spcAft>
                      </a:pPr>
                      <a:r>
                        <a:rPr lang="en-US" sz="1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 hiện sàng lọc đánh giá trực tiếp các kĩ năng của trẻ (xã hội, giao tiếp, vận động, tự phục vụ) bằng các công cụ chuyên môn.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30000"/>
                        </a:lnSpc>
                        <a:spcAft>
                          <a:spcPts val="800"/>
                        </a:spcAft>
                      </a:pPr>
                      <a:r>
                        <a:rPr lang="en-US" sz="1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Giáo viên/ chuyên viên hỗ trợ giáo dục hòa nhập (Trung tâm)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346262">
                <a:tc>
                  <a:txBody>
                    <a:bodyPr/>
                    <a:lstStyle/>
                    <a:p>
                      <a:pPr algn="just">
                        <a:lnSpc>
                          <a:spcPct val="130000"/>
                        </a:lnSpc>
                        <a:spcAft>
                          <a:spcPts val="800"/>
                        </a:spcAft>
                      </a:pPr>
                      <a:r>
                        <a:rPr lang="en-US" sz="1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30000"/>
                        </a:lnSpc>
                        <a:spcAft>
                          <a:spcPts val="800"/>
                        </a:spcAft>
                      </a:pPr>
                      <a:r>
                        <a:rPr lang="en-US" sz="1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Phân tích, tổng hợp dữ liệu, viết báo cáo kết quả đánh giá sàng lọc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30000"/>
                        </a:lnSpc>
                        <a:spcAft>
                          <a:spcPts val="800"/>
                        </a:spcAft>
                      </a:pPr>
                      <a:r>
                        <a:rPr lang="en-US" sz="1300" i="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Giáo viên/cán bộ phụ trách đánh giá</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519393">
                <a:tc>
                  <a:txBody>
                    <a:bodyPr/>
                    <a:lstStyle/>
                    <a:p>
                      <a:pPr algn="just">
                        <a:lnSpc>
                          <a:spcPct val="130000"/>
                        </a:lnSpc>
                        <a:spcAft>
                          <a:spcPts val="800"/>
                        </a:spcAft>
                      </a:pPr>
                      <a:r>
                        <a:rPr lang="en-US" sz="1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30000"/>
                        </a:lnSpc>
                        <a:spcAft>
                          <a:spcPts val="800"/>
                        </a:spcAft>
                      </a:pPr>
                      <a:r>
                        <a:rPr lang="en-US" sz="13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 chức tư vấn, trao đổi kết quả với cha mẹ/người chăm sóc chính và nhà trường; đề xuất định hướng hỗ trợ ban đầu</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lnSpc>
                          <a:spcPct val="130000"/>
                        </a:lnSpc>
                        <a:spcAft>
                          <a:spcPts val="800"/>
                        </a:spcAft>
                      </a:pP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Ban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giám</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hiệu</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mầm</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non;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viên</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cán</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phụ</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trách</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đánh</a:t>
                      </a:r>
                      <a:r>
                        <a:rPr lang="en-US" sz="13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3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10851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487" name="object 49">
            <a:extLst>
              <a:ext uri="{FF2B5EF4-FFF2-40B4-BE49-F238E27FC236}">
                <a16:creationId xmlns:a16="http://schemas.microsoft.com/office/drawing/2014/main" id="{3DA81ECA-9920-0FAF-50DA-FC05B4D257D4}"/>
              </a:ext>
            </a:extLst>
          </p:cNvPr>
          <p:cNvGrpSpPr/>
          <p:nvPr/>
        </p:nvGrpSpPr>
        <p:grpSpPr>
          <a:xfrm>
            <a:off x="1480840" y="1528123"/>
            <a:ext cx="871855" cy="831727"/>
            <a:chOff x="4137786" y="1728978"/>
            <a:chExt cx="932560" cy="872490"/>
          </a:xfrm>
          <a:solidFill>
            <a:schemeClr val="accent1"/>
          </a:solidFill>
        </p:grpSpPr>
        <p:pic>
          <p:nvPicPr>
            <p:cNvPr id="20488" name="object 52">
              <a:extLst>
                <a:ext uri="{FF2B5EF4-FFF2-40B4-BE49-F238E27FC236}">
                  <a16:creationId xmlns:a16="http://schemas.microsoft.com/office/drawing/2014/main" id="{7D84BF34-CC48-76E4-E6FF-746F88EBED5D}"/>
                </a:ext>
              </a:extLst>
            </p:cNvPr>
            <p:cNvPicPr/>
            <p:nvPr/>
          </p:nvPicPr>
          <p:blipFill>
            <a:blip r:embed="rId2" cstate="print"/>
            <a:stretch>
              <a:fillRect/>
            </a:stretch>
          </p:blipFill>
          <p:spPr>
            <a:xfrm>
              <a:off x="4948808" y="2119503"/>
              <a:ext cx="121538" cy="121539"/>
            </a:xfrm>
            <a:prstGeom prst="rect">
              <a:avLst/>
            </a:prstGeom>
            <a:grpFill/>
          </p:spPr>
        </p:pic>
        <p:sp>
          <p:nvSpPr>
            <p:cNvPr id="20489" name="object 53">
              <a:extLst>
                <a:ext uri="{FF2B5EF4-FFF2-40B4-BE49-F238E27FC236}">
                  <a16:creationId xmlns:a16="http://schemas.microsoft.com/office/drawing/2014/main" id="{26DB345A-6B5A-7820-3F57-9249A3D8A2E2}"/>
                </a:ext>
              </a:extLst>
            </p:cNvPr>
            <p:cNvSpPr/>
            <p:nvPr/>
          </p:nvSpPr>
          <p:spPr>
            <a:xfrm>
              <a:off x="4137786" y="1728978"/>
              <a:ext cx="871855" cy="872490"/>
            </a:xfrm>
            <a:custGeom>
              <a:avLst/>
              <a:gdLst/>
              <a:ahLst/>
              <a:cxnLst/>
              <a:rect l="l" t="t" r="r" b="b"/>
              <a:pathLst>
                <a:path w="871854" h="872489">
                  <a:moveTo>
                    <a:pt x="435863" y="0"/>
                  </a:moveTo>
                  <a:lnTo>
                    <a:pt x="388359" y="2556"/>
                  </a:lnTo>
                  <a:lnTo>
                    <a:pt x="342339" y="10049"/>
                  </a:lnTo>
                  <a:lnTo>
                    <a:pt x="298070" y="22213"/>
                  </a:lnTo>
                  <a:lnTo>
                    <a:pt x="255816" y="38783"/>
                  </a:lnTo>
                  <a:lnTo>
                    <a:pt x="215843" y="59492"/>
                  </a:lnTo>
                  <a:lnTo>
                    <a:pt x="178417" y="84076"/>
                  </a:lnTo>
                  <a:lnTo>
                    <a:pt x="143804" y="112268"/>
                  </a:lnTo>
                  <a:lnTo>
                    <a:pt x="112268" y="143804"/>
                  </a:lnTo>
                  <a:lnTo>
                    <a:pt x="84076" y="178417"/>
                  </a:lnTo>
                  <a:lnTo>
                    <a:pt x="59492" y="215843"/>
                  </a:lnTo>
                  <a:lnTo>
                    <a:pt x="38783" y="255816"/>
                  </a:lnTo>
                  <a:lnTo>
                    <a:pt x="22213" y="298070"/>
                  </a:lnTo>
                  <a:lnTo>
                    <a:pt x="10049" y="342339"/>
                  </a:lnTo>
                  <a:lnTo>
                    <a:pt x="2556" y="388359"/>
                  </a:lnTo>
                  <a:lnTo>
                    <a:pt x="0" y="435864"/>
                  </a:lnTo>
                  <a:lnTo>
                    <a:pt x="2556" y="483371"/>
                  </a:lnTo>
                  <a:lnTo>
                    <a:pt x="10049" y="529400"/>
                  </a:lnTo>
                  <a:lnTo>
                    <a:pt x="22213" y="573684"/>
                  </a:lnTo>
                  <a:lnTo>
                    <a:pt x="38783" y="615956"/>
                  </a:lnTo>
                  <a:lnTo>
                    <a:pt x="59492" y="655950"/>
                  </a:lnTo>
                  <a:lnTo>
                    <a:pt x="84076" y="693399"/>
                  </a:lnTo>
                  <a:lnTo>
                    <a:pt x="112268" y="728038"/>
                  </a:lnTo>
                  <a:lnTo>
                    <a:pt x="143804" y="759599"/>
                  </a:lnTo>
                  <a:lnTo>
                    <a:pt x="178417" y="787816"/>
                  </a:lnTo>
                  <a:lnTo>
                    <a:pt x="215843" y="812423"/>
                  </a:lnTo>
                  <a:lnTo>
                    <a:pt x="255816" y="833154"/>
                  </a:lnTo>
                  <a:lnTo>
                    <a:pt x="298070" y="849741"/>
                  </a:lnTo>
                  <a:lnTo>
                    <a:pt x="342339" y="861919"/>
                  </a:lnTo>
                  <a:lnTo>
                    <a:pt x="388359" y="869422"/>
                  </a:lnTo>
                  <a:lnTo>
                    <a:pt x="435863" y="871982"/>
                  </a:lnTo>
                  <a:lnTo>
                    <a:pt x="483370" y="869422"/>
                  </a:lnTo>
                  <a:lnTo>
                    <a:pt x="529394" y="861919"/>
                  </a:lnTo>
                  <a:lnTo>
                    <a:pt x="573671" y="849741"/>
                  </a:lnTo>
                  <a:lnTo>
                    <a:pt x="615934" y="833154"/>
                  </a:lnTo>
                  <a:lnTo>
                    <a:pt x="655917" y="812423"/>
                  </a:lnTo>
                  <a:lnTo>
                    <a:pt x="693354" y="787816"/>
                  </a:lnTo>
                  <a:lnTo>
                    <a:pt x="727980" y="759599"/>
                  </a:lnTo>
                  <a:lnTo>
                    <a:pt x="759529" y="728038"/>
                  </a:lnTo>
                  <a:lnTo>
                    <a:pt x="787734" y="693399"/>
                  </a:lnTo>
                  <a:lnTo>
                    <a:pt x="812329" y="655950"/>
                  </a:lnTo>
                  <a:lnTo>
                    <a:pt x="833049" y="615956"/>
                  </a:lnTo>
                  <a:lnTo>
                    <a:pt x="849627" y="573684"/>
                  </a:lnTo>
                  <a:lnTo>
                    <a:pt x="861799" y="529400"/>
                  </a:lnTo>
                  <a:lnTo>
                    <a:pt x="869296" y="483371"/>
                  </a:lnTo>
                  <a:lnTo>
                    <a:pt x="871854" y="435864"/>
                  </a:lnTo>
                  <a:lnTo>
                    <a:pt x="869296" y="388359"/>
                  </a:lnTo>
                  <a:lnTo>
                    <a:pt x="861799" y="342339"/>
                  </a:lnTo>
                  <a:lnTo>
                    <a:pt x="849627" y="298070"/>
                  </a:lnTo>
                  <a:lnTo>
                    <a:pt x="833049" y="255816"/>
                  </a:lnTo>
                  <a:lnTo>
                    <a:pt x="812329" y="215843"/>
                  </a:lnTo>
                  <a:lnTo>
                    <a:pt x="787734" y="178417"/>
                  </a:lnTo>
                  <a:lnTo>
                    <a:pt x="759529" y="143804"/>
                  </a:lnTo>
                  <a:lnTo>
                    <a:pt x="727980" y="112268"/>
                  </a:lnTo>
                  <a:lnTo>
                    <a:pt x="693354" y="84076"/>
                  </a:lnTo>
                  <a:lnTo>
                    <a:pt x="655917" y="59492"/>
                  </a:lnTo>
                  <a:lnTo>
                    <a:pt x="615934" y="38783"/>
                  </a:lnTo>
                  <a:lnTo>
                    <a:pt x="573671" y="22213"/>
                  </a:lnTo>
                  <a:lnTo>
                    <a:pt x="529394" y="10049"/>
                  </a:lnTo>
                  <a:lnTo>
                    <a:pt x="483370" y="2556"/>
                  </a:lnTo>
                  <a:lnTo>
                    <a:pt x="435863" y="0"/>
                  </a:lnTo>
                  <a:close/>
                </a:path>
              </a:pathLst>
            </a:custGeom>
            <a:grpFill/>
          </p:spPr>
          <p:txBody>
            <a:bodyPr wrap="square" lIns="0" tIns="0" rIns="0" bIns="0" rtlCol="0"/>
            <a:lstStyle/>
            <a:p>
              <a:endParaRPr dirty="0"/>
            </a:p>
          </p:txBody>
        </p:sp>
      </p:grpSp>
      <p:pic>
        <p:nvPicPr>
          <p:cNvPr id="63" name="Picture 62" descr="A cartoon of a rabbit and a dragonfly&#10;&#10;Description automatically generated with medium confidence">
            <a:extLst>
              <a:ext uri="{FF2B5EF4-FFF2-40B4-BE49-F238E27FC236}">
                <a16:creationId xmlns:a16="http://schemas.microsoft.com/office/drawing/2014/main" id="{4CD24819-3A4A-4483-C9CF-4FEA0F2C29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8" y="0"/>
            <a:ext cx="9115643" cy="5639147"/>
          </a:xfrm>
          <a:prstGeom prst="rect">
            <a:avLst/>
          </a:prstGeom>
          <a:ln>
            <a:solidFill>
              <a:schemeClr val="bg1"/>
            </a:solidFill>
          </a:ln>
        </p:spPr>
      </p:pic>
      <p:sp>
        <p:nvSpPr>
          <p:cNvPr id="8" name="object 8"/>
          <p:cNvSpPr/>
          <p:nvPr/>
        </p:nvSpPr>
        <p:spPr>
          <a:xfrm>
            <a:off x="4397247" y="4938369"/>
            <a:ext cx="303530" cy="205740"/>
          </a:xfrm>
          <a:custGeom>
            <a:avLst/>
            <a:gdLst/>
            <a:ahLst/>
            <a:cxnLst/>
            <a:rect l="l" t="t" r="r" b="b"/>
            <a:pathLst>
              <a:path w="303529" h="205739">
                <a:moveTo>
                  <a:pt x="147827" y="0"/>
                </a:moveTo>
                <a:lnTo>
                  <a:pt x="0" y="0"/>
                </a:lnTo>
                <a:lnTo>
                  <a:pt x="155664" y="205130"/>
                </a:lnTo>
                <a:lnTo>
                  <a:pt x="303492" y="205130"/>
                </a:lnTo>
                <a:lnTo>
                  <a:pt x="147827" y="0"/>
                </a:lnTo>
                <a:close/>
              </a:path>
            </a:pathLst>
          </a:custGeom>
          <a:solidFill>
            <a:srgbClr val="E6E8E8"/>
          </a:solidFill>
        </p:spPr>
        <p:txBody>
          <a:bodyPr wrap="square" lIns="0" tIns="0" rIns="0" bIns="0" rtlCol="0"/>
          <a:lstStyle/>
          <a:p>
            <a:endParaRPr/>
          </a:p>
        </p:txBody>
      </p:sp>
      <p:sp>
        <p:nvSpPr>
          <p:cNvPr id="38" name="object 38"/>
          <p:cNvSpPr txBox="1">
            <a:spLocks noGrp="1"/>
          </p:cNvSpPr>
          <p:nvPr>
            <p:ph type="title"/>
          </p:nvPr>
        </p:nvSpPr>
        <p:spPr>
          <a:xfrm>
            <a:off x="3575050" y="505714"/>
            <a:ext cx="1994535" cy="482600"/>
          </a:xfrm>
          <a:prstGeom prst="rect">
            <a:avLst/>
          </a:prstGeom>
        </p:spPr>
        <p:txBody>
          <a:bodyPr vert="horz" wrap="square" lIns="0" tIns="12700" rIns="0" bIns="0" rtlCol="0">
            <a:spAutoFit/>
          </a:bodyPr>
          <a:lstStyle/>
          <a:p>
            <a:pPr marL="12700">
              <a:lnSpc>
                <a:spcPct val="100000"/>
              </a:lnSpc>
              <a:spcBef>
                <a:spcPts val="100"/>
              </a:spcBef>
            </a:pPr>
            <a:r>
              <a:rPr sz="3000" dirty="0">
                <a:solidFill>
                  <a:srgbClr val="0070C0"/>
                </a:solidFill>
              </a:rPr>
              <a:t>MỤC</a:t>
            </a:r>
            <a:r>
              <a:rPr sz="3000" spc="-254" dirty="0">
                <a:solidFill>
                  <a:srgbClr val="0070C0"/>
                </a:solidFill>
              </a:rPr>
              <a:t> </a:t>
            </a:r>
            <a:r>
              <a:rPr sz="3000" spc="-275" dirty="0">
                <a:solidFill>
                  <a:srgbClr val="0070C0"/>
                </a:solidFill>
              </a:rPr>
              <a:t>TIÊU</a:t>
            </a:r>
            <a:endParaRPr sz="3000" dirty="0">
              <a:solidFill>
                <a:srgbClr val="0070C0"/>
              </a:solidFill>
            </a:endParaRPr>
          </a:p>
        </p:txBody>
      </p:sp>
      <p:sp>
        <p:nvSpPr>
          <p:cNvPr id="39" name="object 39"/>
          <p:cNvSpPr txBox="1"/>
          <p:nvPr/>
        </p:nvSpPr>
        <p:spPr>
          <a:xfrm>
            <a:off x="939190" y="2623749"/>
            <a:ext cx="2125345" cy="1617109"/>
          </a:xfrm>
          <a:prstGeom prst="rect">
            <a:avLst/>
          </a:prstGeom>
        </p:spPr>
        <p:txBody>
          <a:bodyPr vert="horz" wrap="square" lIns="0" tIns="140970" rIns="0" bIns="0" rtlCol="0">
            <a:spAutoFit/>
          </a:bodyPr>
          <a:lstStyle/>
          <a:p>
            <a:pPr marL="347980">
              <a:lnSpc>
                <a:spcPct val="100000"/>
              </a:lnSpc>
              <a:spcBef>
                <a:spcPts val="1110"/>
              </a:spcBef>
            </a:pPr>
            <a:r>
              <a:rPr sz="2000" b="1" spc="-70" dirty="0">
                <a:solidFill>
                  <a:srgbClr val="2C4D5E"/>
                </a:solidFill>
                <a:latin typeface="Verdana"/>
                <a:cs typeface="Verdana"/>
              </a:rPr>
              <a:t>Kiến</a:t>
            </a:r>
            <a:r>
              <a:rPr sz="2000" b="1" spc="-100" dirty="0">
                <a:solidFill>
                  <a:srgbClr val="2C4D5E"/>
                </a:solidFill>
                <a:latin typeface="Verdana"/>
                <a:cs typeface="Verdana"/>
              </a:rPr>
              <a:t> </a:t>
            </a:r>
            <a:r>
              <a:rPr sz="2000" b="1" spc="-20" dirty="0">
                <a:solidFill>
                  <a:srgbClr val="2C4D5E"/>
                </a:solidFill>
                <a:latin typeface="Verdana"/>
                <a:cs typeface="Verdana"/>
              </a:rPr>
              <a:t>thức</a:t>
            </a:r>
            <a:endParaRPr sz="2000" dirty="0">
              <a:latin typeface="Verdana"/>
              <a:cs typeface="Verdana"/>
            </a:endParaRPr>
          </a:p>
          <a:p>
            <a:pPr marL="12700">
              <a:lnSpc>
                <a:spcPct val="100000"/>
              </a:lnSpc>
              <a:spcBef>
                <a:spcPts val="715"/>
              </a:spcBef>
            </a:pPr>
            <a:r>
              <a:rPr sz="1400" spc="-10" dirty="0">
                <a:solidFill>
                  <a:srgbClr val="006FC0"/>
                </a:solidFill>
                <a:latin typeface="Times New Roman"/>
                <a:cs typeface="Times New Roman"/>
              </a:rPr>
              <a:t>-</a:t>
            </a:r>
            <a:r>
              <a:rPr lang="en-US" sz="1400" dirty="0" err="1">
                <a:solidFill>
                  <a:srgbClr val="006FC0"/>
                </a:solidFill>
                <a:latin typeface="Times New Roman"/>
                <a:cs typeface="Times New Roman"/>
              </a:rPr>
              <a:t>H</a:t>
            </a:r>
            <a:r>
              <a:rPr sz="1400" dirty="0" err="1">
                <a:solidFill>
                  <a:srgbClr val="006FC0"/>
                </a:solidFill>
                <a:latin typeface="Times New Roman"/>
                <a:cs typeface="Times New Roman"/>
              </a:rPr>
              <a:t>iểu</a:t>
            </a:r>
            <a:r>
              <a:rPr sz="1400" spc="254" dirty="0">
                <a:solidFill>
                  <a:srgbClr val="006FC0"/>
                </a:solidFill>
                <a:latin typeface="Times New Roman"/>
                <a:cs typeface="Times New Roman"/>
              </a:rPr>
              <a:t> </a:t>
            </a:r>
            <a:r>
              <a:rPr sz="1400" dirty="0">
                <a:solidFill>
                  <a:srgbClr val="006FC0"/>
                </a:solidFill>
                <a:latin typeface="Times New Roman"/>
                <a:cs typeface="Times New Roman"/>
              </a:rPr>
              <a:t>được</a:t>
            </a:r>
            <a:r>
              <a:rPr sz="1400" spc="254" dirty="0">
                <a:solidFill>
                  <a:srgbClr val="006FC0"/>
                </a:solidFill>
                <a:latin typeface="Times New Roman"/>
                <a:cs typeface="Times New Roman"/>
              </a:rPr>
              <a:t> </a:t>
            </a:r>
            <a:r>
              <a:rPr sz="1400" dirty="0">
                <a:solidFill>
                  <a:srgbClr val="006FC0"/>
                </a:solidFill>
                <a:latin typeface="Times New Roman"/>
                <a:cs typeface="Times New Roman"/>
              </a:rPr>
              <a:t>khái</a:t>
            </a:r>
            <a:r>
              <a:rPr sz="1400" spc="260" dirty="0">
                <a:solidFill>
                  <a:srgbClr val="006FC0"/>
                </a:solidFill>
                <a:latin typeface="Times New Roman"/>
                <a:cs typeface="Times New Roman"/>
              </a:rPr>
              <a:t> </a:t>
            </a:r>
            <a:r>
              <a:rPr sz="1400" dirty="0">
                <a:solidFill>
                  <a:srgbClr val="006FC0"/>
                </a:solidFill>
                <a:latin typeface="Times New Roman"/>
                <a:cs typeface="Times New Roman"/>
              </a:rPr>
              <a:t>niệm,</a:t>
            </a:r>
            <a:r>
              <a:rPr sz="1400" spc="280" dirty="0">
                <a:solidFill>
                  <a:srgbClr val="006FC0"/>
                </a:solidFill>
                <a:latin typeface="Times New Roman"/>
                <a:cs typeface="Times New Roman"/>
              </a:rPr>
              <a:t> </a:t>
            </a:r>
            <a:r>
              <a:rPr sz="1400" spc="-25" dirty="0">
                <a:solidFill>
                  <a:srgbClr val="006FC0"/>
                </a:solidFill>
                <a:latin typeface="Times New Roman"/>
                <a:cs typeface="Times New Roman"/>
              </a:rPr>
              <a:t>mục</a:t>
            </a:r>
            <a:endParaRPr sz="1400" dirty="0">
              <a:latin typeface="Times New Roman"/>
              <a:cs typeface="Times New Roman"/>
            </a:endParaRPr>
          </a:p>
          <a:p>
            <a:pPr marL="12700">
              <a:lnSpc>
                <a:spcPct val="100000"/>
              </a:lnSpc>
              <a:spcBef>
                <a:spcPts val="5"/>
              </a:spcBef>
            </a:pPr>
            <a:r>
              <a:rPr sz="1400" dirty="0">
                <a:solidFill>
                  <a:srgbClr val="006FC0"/>
                </a:solidFill>
                <a:latin typeface="Times New Roman"/>
                <a:cs typeface="Times New Roman"/>
              </a:rPr>
              <a:t>đích,</a:t>
            </a:r>
            <a:r>
              <a:rPr sz="1400" spc="-40" dirty="0">
                <a:solidFill>
                  <a:srgbClr val="006FC0"/>
                </a:solidFill>
                <a:latin typeface="Times New Roman"/>
                <a:cs typeface="Times New Roman"/>
              </a:rPr>
              <a:t> </a:t>
            </a:r>
            <a:r>
              <a:rPr sz="1400" dirty="0" err="1">
                <a:solidFill>
                  <a:srgbClr val="006FC0"/>
                </a:solidFill>
                <a:latin typeface="Times New Roman"/>
                <a:cs typeface="Times New Roman"/>
              </a:rPr>
              <a:t>vai</a:t>
            </a:r>
            <a:r>
              <a:rPr sz="1400" dirty="0">
                <a:solidFill>
                  <a:srgbClr val="006FC0"/>
                </a:solidFill>
                <a:latin typeface="Times New Roman"/>
                <a:cs typeface="Times New Roman"/>
              </a:rPr>
              <a:t> </a:t>
            </a:r>
            <a:r>
              <a:rPr sz="1400" spc="-25" dirty="0" err="1">
                <a:solidFill>
                  <a:srgbClr val="006FC0"/>
                </a:solidFill>
                <a:latin typeface="Times New Roman"/>
                <a:cs typeface="Times New Roman"/>
              </a:rPr>
              <a:t>trò</a:t>
            </a:r>
            <a:r>
              <a:rPr lang="vi-VN" sz="1400" spc="-25" dirty="0">
                <a:solidFill>
                  <a:srgbClr val="006FC0"/>
                </a:solidFill>
                <a:latin typeface="Times New Roman"/>
                <a:cs typeface="Times New Roman"/>
              </a:rPr>
              <a:t> phát hiện sớm, can thiệp sớm </a:t>
            </a:r>
            <a:endParaRPr sz="1400" dirty="0">
              <a:latin typeface="Times New Roman"/>
              <a:cs typeface="Times New Roman"/>
            </a:endParaRPr>
          </a:p>
          <a:p>
            <a:pPr marL="12700" marR="5080">
              <a:lnSpc>
                <a:spcPct val="100000"/>
              </a:lnSpc>
            </a:pPr>
            <a:r>
              <a:rPr sz="1400" dirty="0">
                <a:solidFill>
                  <a:srgbClr val="006FC0"/>
                </a:solidFill>
                <a:latin typeface="Times New Roman"/>
                <a:cs typeface="Times New Roman"/>
              </a:rPr>
              <a:t>-Nhận</a:t>
            </a:r>
            <a:r>
              <a:rPr sz="1400" spc="95" dirty="0">
                <a:solidFill>
                  <a:srgbClr val="006FC0"/>
                </a:solidFill>
                <a:latin typeface="Times New Roman"/>
                <a:cs typeface="Times New Roman"/>
              </a:rPr>
              <a:t> </a:t>
            </a:r>
            <a:r>
              <a:rPr sz="1400" dirty="0">
                <a:solidFill>
                  <a:srgbClr val="006FC0"/>
                </a:solidFill>
                <a:latin typeface="Times New Roman"/>
                <a:cs typeface="Times New Roman"/>
              </a:rPr>
              <a:t>diện</a:t>
            </a:r>
            <a:r>
              <a:rPr sz="1400" spc="95" dirty="0">
                <a:solidFill>
                  <a:srgbClr val="006FC0"/>
                </a:solidFill>
                <a:latin typeface="Times New Roman"/>
                <a:cs typeface="Times New Roman"/>
              </a:rPr>
              <a:t> </a:t>
            </a:r>
            <a:r>
              <a:rPr sz="1400" dirty="0">
                <a:solidFill>
                  <a:srgbClr val="006FC0"/>
                </a:solidFill>
                <a:latin typeface="Times New Roman"/>
                <a:cs typeface="Times New Roman"/>
              </a:rPr>
              <a:t>được</a:t>
            </a:r>
            <a:r>
              <a:rPr sz="1400" spc="105" dirty="0">
                <a:solidFill>
                  <a:srgbClr val="006FC0"/>
                </a:solidFill>
                <a:latin typeface="Times New Roman"/>
                <a:cs typeface="Times New Roman"/>
              </a:rPr>
              <a:t> </a:t>
            </a:r>
            <a:r>
              <a:rPr sz="1400" dirty="0">
                <a:solidFill>
                  <a:srgbClr val="006FC0"/>
                </a:solidFill>
                <a:latin typeface="Times New Roman"/>
                <a:cs typeface="Times New Roman"/>
              </a:rPr>
              <a:t>một</a:t>
            </a:r>
            <a:r>
              <a:rPr sz="1400" spc="105" dirty="0">
                <a:solidFill>
                  <a:srgbClr val="006FC0"/>
                </a:solidFill>
                <a:latin typeface="Times New Roman"/>
                <a:cs typeface="Times New Roman"/>
              </a:rPr>
              <a:t> </a:t>
            </a:r>
            <a:r>
              <a:rPr sz="1400" dirty="0">
                <a:solidFill>
                  <a:srgbClr val="006FC0"/>
                </a:solidFill>
                <a:latin typeface="Times New Roman"/>
                <a:cs typeface="Times New Roman"/>
              </a:rPr>
              <a:t>số</a:t>
            </a:r>
            <a:r>
              <a:rPr sz="1400" spc="105" dirty="0">
                <a:solidFill>
                  <a:srgbClr val="006FC0"/>
                </a:solidFill>
                <a:latin typeface="Times New Roman"/>
                <a:cs typeface="Times New Roman"/>
              </a:rPr>
              <a:t> </a:t>
            </a:r>
            <a:r>
              <a:rPr sz="1400" spc="-25" dirty="0">
                <a:solidFill>
                  <a:srgbClr val="006FC0"/>
                </a:solidFill>
                <a:latin typeface="Times New Roman"/>
                <a:cs typeface="Times New Roman"/>
              </a:rPr>
              <a:t>dấu </a:t>
            </a:r>
            <a:r>
              <a:rPr sz="1400" dirty="0">
                <a:solidFill>
                  <a:srgbClr val="006FC0"/>
                </a:solidFill>
                <a:latin typeface="Times New Roman"/>
                <a:cs typeface="Times New Roman"/>
              </a:rPr>
              <a:t>hiệu</a:t>
            </a:r>
            <a:r>
              <a:rPr sz="1400" spc="-20" dirty="0">
                <a:solidFill>
                  <a:srgbClr val="006FC0"/>
                </a:solidFill>
                <a:latin typeface="Times New Roman"/>
                <a:cs typeface="Times New Roman"/>
              </a:rPr>
              <a:t> </a:t>
            </a:r>
            <a:r>
              <a:rPr sz="1400" spc="-25" dirty="0">
                <a:solidFill>
                  <a:srgbClr val="006FC0"/>
                </a:solidFill>
                <a:latin typeface="Times New Roman"/>
                <a:cs typeface="Times New Roman"/>
              </a:rPr>
              <a:t>sớm</a:t>
            </a:r>
            <a:endParaRPr sz="1400" dirty="0">
              <a:latin typeface="Times New Roman"/>
              <a:cs typeface="Times New Roman"/>
            </a:endParaRPr>
          </a:p>
        </p:txBody>
      </p:sp>
      <p:sp>
        <p:nvSpPr>
          <p:cNvPr id="40" name="object 40"/>
          <p:cNvSpPr txBox="1"/>
          <p:nvPr/>
        </p:nvSpPr>
        <p:spPr>
          <a:xfrm>
            <a:off x="3580638" y="2623749"/>
            <a:ext cx="2125345" cy="1190625"/>
          </a:xfrm>
          <a:prstGeom prst="rect">
            <a:avLst/>
          </a:prstGeom>
        </p:spPr>
        <p:txBody>
          <a:bodyPr vert="horz" wrap="square" lIns="0" tIns="140970" rIns="0" bIns="0" rtlCol="0">
            <a:spAutoFit/>
          </a:bodyPr>
          <a:lstStyle/>
          <a:p>
            <a:pPr marL="442595">
              <a:lnSpc>
                <a:spcPct val="100000"/>
              </a:lnSpc>
              <a:spcBef>
                <a:spcPts val="1110"/>
              </a:spcBef>
            </a:pPr>
            <a:r>
              <a:rPr sz="2000" b="1" spc="-90" dirty="0">
                <a:solidFill>
                  <a:srgbClr val="2C4D5E"/>
                </a:solidFill>
                <a:latin typeface="Verdana"/>
                <a:cs typeface="Verdana"/>
              </a:rPr>
              <a:t>Kỹ</a:t>
            </a:r>
            <a:r>
              <a:rPr sz="2000" b="1" spc="-120" dirty="0">
                <a:solidFill>
                  <a:srgbClr val="2C4D5E"/>
                </a:solidFill>
                <a:latin typeface="Verdana"/>
                <a:cs typeface="Verdana"/>
              </a:rPr>
              <a:t> </a:t>
            </a:r>
            <a:r>
              <a:rPr sz="2000" b="1" spc="-20" dirty="0">
                <a:solidFill>
                  <a:srgbClr val="2C4D5E"/>
                </a:solidFill>
                <a:latin typeface="Verdana"/>
                <a:cs typeface="Verdana"/>
              </a:rPr>
              <a:t>năng</a:t>
            </a:r>
            <a:endParaRPr sz="2000">
              <a:latin typeface="Verdana"/>
              <a:cs typeface="Verdana"/>
            </a:endParaRPr>
          </a:p>
          <a:p>
            <a:pPr marL="115570" indent="-102870">
              <a:lnSpc>
                <a:spcPct val="100000"/>
              </a:lnSpc>
              <a:spcBef>
                <a:spcPts val="715"/>
              </a:spcBef>
              <a:buChar char="-"/>
              <a:tabLst>
                <a:tab pos="115570" algn="l"/>
              </a:tabLst>
            </a:pPr>
            <a:r>
              <a:rPr sz="1400" dirty="0">
                <a:solidFill>
                  <a:srgbClr val="006FC0"/>
                </a:solidFill>
                <a:latin typeface="Times New Roman"/>
                <a:cs typeface="Times New Roman"/>
              </a:rPr>
              <a:t>Sử</a:t>
            </a:r>
            <a:r>
              <a:rPr sz="1400" spc="-20" dirty="0">
                <a:solidFill>
                  <a:srgbClr val="006FC0"/>
                </a:solidFill>
                <a:latin typeface="Times New Roman"/>
                <a:cs typeface="Times New Roman"/>
              </a:rPr>
              <a:t> </a:t>
            </a:r>
            <a:r>
              <a:rPr sz="1400" dirty="0">
                <a:solidFill>
                  <a:srgbClr val="006FC0"/>
                </a:solidFill>
                <a:latin typeface="Times New Roman"/>
                <a:cs typeface="Times New Roman"/>
              </a:rPr>
              <a:t>dụng</a:t>
            </a:r>
            <a:r>
              <a:rPr sz="1400" spc="-45" dirty="0">
                <a:solidFill>
                  <a:srgbClr val="006FC0"/>
                </a:solidFill>
                <a:latin typeface="Times New Roman"/>
                <a:cs typeface="Times New Roman"/>
              </a:rPr>
              <a:t> </a:t>
            </a:r>
            <a:r>
              <a:rPr sz="1400" dirty="0">
                <a:solidFill>
                  <a:srgbClr val="006FC0"/>
                </a:solidFill>
                <a:latin typeface="Times New Roman"/>
                <a:cs typeface="Times New Roman"/>
              </a:rPr>
              <a:t>ASQ-</a:t>
            </a:r>
            <a:r>
              <a:rPr sz="1400" spc="-5" dirty="0">
                <a:solidFill>
                  <a:srgbClr val="006FC0"/>
                </a:solidFill>
                <a:latin typeface="Times New Roman"/>
                <a:cs typeface="Times New Roman"/>
              </a:rPr>
              <a:t> </a:t>
            </a:r>
            <a:r>
              <a:rPr sz="1400" spc="-50" dirty="0">
                <a:solidFill>
                  <a:srgbClr val="006FC0"/>
                </a:solidFill>
                <a:latin typeface="Times New Roman"/>
                <a:cs typeface="Times New Roman"/>
              </a:rPr>
              <a:t>3</a:t>
            </a:r>
            <a:endParaRPr sz="1400">
              <a:latin typeface="Times New Roman"/>
              <a:cs typeface="Times New Roman"/>
            </a:endParaRPr>
          </a:p>
          <a:p>
            <a:pPr marL="147320" marR="5080" indent="-135255">
              <a:lnSpc>
                <a:spcPct val="100000"/>
              </a:lnSpc>
              <a:spcBef>
                <a:spcPts val="5"/>
              </a:spcBef>
              <a:buChar char="-"/>
              <a:tabLst>
                <a:tab pos="329565" algn="l"/>
              </a:tabLst>
            </a:pPr>
            <a:r>
              <a:rPr sz="1400" dirty="0">
                <a:solidFill>
                  <a:srgbClr val="006FC0"/>
                </a:solidFill>
                <a:latin typeface="Times New Roman"/>
                <a:cs typeface="Times New Roman"/>
              </a:rPr>
              <a:t>Viết</a:t>
            </a:r>
            <a:r>
              <a:rPr sz="1400" spc="245" dirty="0">
                <a:solidFill>
                  <a:srgbClr val="006FC0"/>
                </a:solidFill>
                <a:latin typeface="Times New Roman"/>
                <a:cs typeface="Times New Roman"/>
              </a:rPr>
              <a:t> </a:t>
            </a:r>
            <a:r>
              <a:rPr sz="1400" dirty="0">
                <a:solidFill>
                  <a:srgbClr val="006FC0"/>
                </a:solidFill>
                <a:latin typeface="Times New Roman"/>
                <a:cs typeface="Times New Roman"/>
              </a:rPr>
              <a:t>báo</a:t>
            </a:r>
            <a:r>
              <a:rPr sz="1400" spc="245" dirty="0">
                <a:solidFill>
                  <a:srgbClr val="006FC0"/>
                </a:solidFill>
                <a:latin typeface="Times New Roman"/>
                <a:cs typeface="Times New Roman"/>
              </a:rPr>
              <a:t> </a:t>
            </a:r>
            <a:r>
              <a:rPr sz="1400" dirty="0">
                <a:solidFill>
                  <a:srgbClr val="006FC0"/>
                </a:solidFill>
                <a:latin typeface="Times New Roman"/>
                <a:cs typeface="Times New Roman"/>
              </a:rPr>
              <a:t>cáo,</a:t>
            </a:r>
            <a:r>
              <a:rPr sz="1400" spc="235" dirty="0">
                <a:solidFill>
                  <a:srgbClr val="006FC0"/>
                </a:solidFill>
                <a:latin typeface="Times New Roman"/>
                <a:cs typeface="Times New Roman"/>
              </a:rPr>
              <a:t> </a:t>
            </a:r>
            <a:r>
              <a:rPr sz="1400" dirty="0">
                <a:solidFill>
                  <a:srgbClr val="006FC0"/>
                </a:solidFill>
                <a:latin typeface="Times New Roman"/>
                <a:cs typeface="Times New Roman"/>
              </a:rPr>
              <a:t>trao</a:t>
            </a:r>
            <a:r>
              <a:rPr sz="1400" spc="245" dirty="0">
                <a:solidFill>
                  <a:srgbClr val="006FC0"/>
                </a:solidFill>
                <a:latin typeface="Times New Roman"/>
                <a:cs typeface="Times New Roman"/>
              </a:rPr>
              <a:t> </a:t>
            </a:r>
            <a:r>
              <a:rPr sz="1400" dirty="0">
                <a:solidFill>
                  <a:srgbClr val="006FC0"/>
                </a:solidFill>
                <a:latin typeface="Times New Roman"/>
                <a:cs typeface="Times New Roman"/>
              </a:rPr>
              <a:t>đổi</a:t>
            </a:r>
            <a:r>
              <a:rPr sz="1400" spc="250" dirty="0">
                <a:solidFill>
                  <a:srgbClr val="006FC0"/>
                </a:solidFill>
                <a:latin typeface="Times New Roman"/>
                <a:cs typeface="Times New Roman"/>
              </a:rPr>
              <a:t> </a:t>
            </a:r>
            <a:r>
              <a:rPr sz="1400" spc="-25" dirty="0">
                <a:solidFill>
                  <a:srgbClr val="006FC0"/>
                </a:solidFill>
                <a:latin typeface="Times New Roman"/>
                <a:cs typeface="Times New Roman"/>
              </a:rPr>
              <a:t>kết 	</a:t>
            </a:r>
            <a:r>
              <a:rPr sz="1400" dirty="0">
                <a:solidFill>
                  <a:srgbClr val="006FC0"/>
                </a:solidFill>
                <a:latin typeface="Times New Roman"/>
                <a:cs typeface="Times New Roman"/>
              </a:rPr>
              <a:t>quả</a:t>
            </a:r>
            <a:r>
              <a:rPr sz="1400" spc="-15" dirty="0">
                <a:solidFill>
                  <a:srgbClr val="006FC0"/>
                </a:solidFill>
                <a:latin typeface="Times New Roman"/>
                <a:cs typeface="Times New Roman"/>
              </a:rPr>
              <a:t> </a:t>
            </a:r>
            <a:r>
              <a:rPr sz="1400" dirty="0">
                <a:solidFill>
                  <a:srgbClr val="006FC0"/>
                </a:solidFill>
                <a:latin typeface="Times New Roman"/>
                <a:cs typeface="Times New Roman"/>
              </a:rPr>
              <a:t>sàng</a:t>
            </a:r>
            <a:r>
              <a:rPr sz="1400" spc="-10" dirty="0">
                <a:solidFill>
                  <a:srgbClr val="006FC0"/>
                </a:solidFill>
                <a:latin typeface="Times New Roman"/>
                <a:cs typeface="Times New Roman"/>
              </a:rPr>
              <a:t> </a:t>
            </a:r>
            <a:r>
              <a:rPr sz="1400" dirty="0">
                <a:solidFill>
                  <a:srgbClr val="006FC0"/>
                </a:solidFill>
                <a:latin typeface="Times New Roman"/>
                <a:cs typeface="Times New Roman"/>
              </a:rPr>
              <a:t>lọc</a:t>
            </a:r>
            <a:r>
              <a:rPr sz="1400" spc="-10" dirty="0">
                <a:solidFill>
                  <a:srgbClr val="006FC0"/>
                </a:solidFill>
                <a:latin typeface="Times New Roman"/>
                <a:cs typeface="Times New Roman"/>
              </a:rPr>
              <a:t> </a:t>
            </a:r>
            <a:r>
              <a:rPr sz="1400" dirty="0">
                <a:solidFill>
                  <a:srgbClr val="006FC0"/>
                </a:solidFill>
                <a:latin typeface="Times New Roman"/>
                <a:cs typeface="Times New Roman"/>
              </a:rPr>
              <a:t>ASQ</a:t>
            </a:r>
            <a:r>
              <a:rPr sz="1400" spc="-10" dirty="0">
                <a:solidFill>
                  <a:srgbClr val="006FC0"/>
                </a:solidFill>
                <a:latin typeface="Times New Roman"/>
                <a:cs typeface="Times New Roman"/>
              </a:rPr>
              <a:t> </a:t>
            </a:r>
            <a:r>
              <a:rPr sz="1400" dirty="0">
                <a:solidFill>
                  <a:srgbClr val="006FC0"/>
                </a:solidFill>
                <a:latin typeface="Times New Roman"/>
                <a:cs typeface="Times New Roman"/>
              </a:rPr>
              <a:t>-</a:t>
            </a:r>
            <a:r>
              <a:rPr sz="1400" spc="-5" dirty="0">
                <a:solidFill>
                  <a:srgbClr val="006FC0"/>
                </a:solidFill>
                <a:latin typeface="Times New Roman"/>
                <a:cs typeface="Times New Roman"/>
              </a:rPr>
              <a:t> </a:t>
            </a:r>
            <a:r>
              <a:rPr sz="1400" spc="-50" dirty="0">
                <a:solidFill>
                  <a:srgbClr val="006FC0"/>
                </a:solidFill>
                <a:latin typeface="Times New Roman"/>
                <a:cs typeface="Times New Roman"/>
              </a:rPr>
              <a:t>3</a:t>
            </a:r>
            <a:endParaRPr sz="1400">
              <a:latin typeface="Times New Roman"/>
              <a:cs typeface="Times New Roman"/>
            </a:endParaRPr>
          </a:p>
        </p:txBody>
      </p:sp>
      <p:sp>
        <p:nvSpPr>
          <p:cNvPr id="41" name="object 41"/>
          <p:cNvSpPr txBox="1"/>
          <p:nvPr/>
        </p:nvSpPr>
        <p:spPr>
          <a:xfrm>
            <a:off x="6082029" y="2623749"/>
            <a:ext cx="2364105" cy="977265"/>
          </a:xfrm>
          <a:prstGeom prst="rect">
            <a:avLst/>
          </a:prstGeom>
        </p:spPr>
        <p:txBody>
          <a:bodyPr vert="horz" wrap="square" lIns="0" tIns="140970" rIns="0" bIns="0" rtlCol="0">
            <a:spAutoFit/>
          </a:bodyPr>
          <a:lstStyle/>
          <a:p>
            <a:pPr marL="640715">
              <a:lnSpc>
                <a:spcPct val="100000"/>
              </a:lnSpc>
              <a:spcBef>
                <a:spcPts val="1110"/>
              </a:spcBef>
            </a:pPr>
            <a:r>
              <a:rPr sz="2000" b="1" spc="-105" dirty="0">
                <a:solidFill>
                  <a:srgbClr val="2C4D5E"/>
                </a:solidFill>
                <a:latin typeface="Verdana"/>
                <a:cs typeface="Verdana"/>
              </a:rPr>
              <a:t>Thái</a:t>
            </a:r>
            <a:r>
              <a:rPr sz="2000" b="1" spc="-95" dirty="0">
                <a:solidFill>
                  <a:srgbClr val="2C4D5E"/>
                </a:solidFill>
                <a:latin typeface="Verdana"/>
                <a:cs typeface="Verdana"/>
              </a:rPr>
              <a:t> </a:t>
            </a:r>
            <a:r>
              <a:rPr sz="2000" b="1" spc="-35" dirty="0">
                <a:solidFill>
                  <a:srgbClr val="2C4D5E"/>
                </a:solidFill>
                <a:latin typeface="Verdana"/>
                <a:cs typeface="Verdana"/>
              </a:rPr>
              <a:t>độ</a:t>
            </a:r>
            <a:endParaRPr sz="2000">
              <a:latin typeface="Verdana"/>
              <a:cs typeface="Verdana"/>
            </a:endParaRPr>
          </a:p>
          <a:p>
            <a:pPr marL="12700">
              <a:lnSpc>
                <a:spcPct val="100000"/>
              </a:lnSpc>
              <a:spcBef>
                <a:spcPts val="715"/>
              </a:spcBef>
            </a:pPr>
            <a:r>
              <a:rPr sz="1400" spc="-10" dirty="0">
                <a:solidFill>
                  <a:srgbClr val="006FC0"/>
                </a:solidFill>
                <a:latin typeface="Times New Roman"/>
                <a:cs typeface="Times New Roman"/>
              </a:rPr>
              <a:t>-</a:t>
            </a:r>
            <a:r>
              <a:rPr sz="1400" dirty="0">
                <a:solidFill>
                  <a:srgbClr val="006FC0"/>
                </a:solidFill>
                <a:latin typeface="Times New Roman"/>
                <a:cs typeface="Times New Roman"/>
              </a:rPr>
              <a:t>Tin</a:t>
            </a:r>
            <a:r>
              <a:rPr sz="1400" spc="-30" dirty="0">
                <a:solidFill>
                  <a:srgbClr val="006FC0"/>
                </a:solidFill>
                <a:latin typeface="Times New Roman"/>
                <a:cs typeface="Times New Roman"/>
              </a:rPr>
              <a:t> </a:t>
            </a:r>
            <a:r>
              <a:rPr sz="1400" dirty="0">
                <a:solidFill>
                  <a:srgbClr val="006FC0"/>
                </a:solidFill>
                <a:latin typeface="Times New Roman"/>
                <a:cs typeface="Times New Roman"/>
              </a:rPr>
              <a:t>tưởng</a:t>
            </a:r>
            <a:r>
              <a:rPr sz="1400" spc="-25" dirty="0">
                <a:solidFill>
                  <a:srgbClr val="006FC0"/>
                </a:solidFill>
                <a:latin typeface="Times New Roman"/>
                <a:cs typeface="Times New Roman"/>
              </a:rPr>
              <a:t> </a:t>
            </a:r>
            <a:r>
              <a:rPr sz="1400" dirty="0">
                <a:solidFill>
                  <a:srgbClr val="006FC0"/>
                </a:solidFill>
                <a:latin typeface="Times New Roman"/>
                <a:cs typeface="Times New Roman"/>
              </a:rPr>
              <a:t>vào</a:t>
            </a:r>
            <a:r>
              <a:rPr sz="1400" spc="-15" dirty="0">
                <a:solidFill>
                  <a:srgbClr val="006FC0"/>
                </a:solidFill>
                <a:latin typeface="Times New Roman"/>
                <a:cs typeface="Times New Roman"/>
              </a:rPr>
              <a:t> </a:t>
            </a:r>
            <a:r>
              <a:rPr sz="1400" dirty="0">
                <a:solidFill>
                  <a:srgbClr val="006FC0"/>
                </a:solidFill>
                <a:latin typeface="Times New Roman"/>
                <a:cs typeface="Times New Roman"/>
              </a:rPr>
              <a:t>sự</a:t>
            </a:r>
            <a:r>
              <a:rPr sz="1400" spc="5" dirty="0">
                <a:solidFill>
                  <a:srgbClr val="006FC0"/>
                </a:solidFill>
                <a:latin typeface="Times New Roman"/>
                <a:cs typeface="Times New Roman"/>
              </a:rPr>
              <a:t> </a:t>
            </a:r>
            <a:r>
              <a:rPr sz="1400" dirty="0">
                <a:solidFill>
                  <a:srgbClr val="006FC0"/>
                </a:solidFill>
                <a:latin typeface="Times New Roman"/>
                <a:cs typeface="Times New Roman"/>
              </a:rPr>
              <a:t>tiến</a:t>
            </a:r>
            <a:r>
              <a:rPr sz="1400" spc="-25" dirty="0">
                <a:solidFill>
                  <a:srgbClr val="006FC0"/>
                </a:solidFill>
                <a:latin typeface="Times New Roman"/>
                <a:cs typeface="Times New Roman"/>
              </a:rPr>
              <a:t> </a:t>
            </a:r>
            <a:r>
              <a:rPr sz="1400" dirty="0">
                <a:solidFill>
                  <a:srgbClr val="006FC0"/>
                </a:solidFill>
                <a:latin typeface="Times New Roman"/>
                <a:cs typeface="Times New Roman"/>
              </a:rPr>
              <a:t>bộ</a:t>
            </a:r>
            <a:r>
              <a:rPr sz="1400" spc="-15" dirty="0">
                <a:solidFill>
                  <a:srgbClr val="006FC0"/>
                </a:solidFill>
                <a:latin typeface="Times New Roman"/>
                <a:cs typeface="Times New Roman"/>
              </a:rPr>
              <a:t> </a:t>
            </a:r>
            <a:r>
              <a:rPr sz="1400" dirty="0">
                <a:solidFill>
                  <a:srgbClr val="006FC0"/>
                </a:solidFill>
                <a:latin typeface="Times New Roman"/>
                <a:cs typeface="Times New Roman"/>
              </a:rPr>
              <a:t>của</a:t>
            </a:r>
            <a:r>
              <a:rPr sz="1400" spc="-15" dirty="0">
                <a:solidFill>
                  <a:srgbClr val="006FC0"/>
                </a:solidFill>
                <a:latin typeface="Times New Roman"/>
                <a:cs typeface="Times New Roman"/>
              </a:rPr>
              <a:t> </a:t>
            </a:r>
            <a:r>
              <a:rPr sz="1400" spc="-25" dirty="0">
                <a:solidFill>
                  <a:srgbClr val="006FC0"/>
                </a:solidFill>
                <a:latin typeface="Times New Roman"/>
                <a:cs typeface="Times New Roman"/>
              </a:rPr>
              <a:t>trẻ</a:t>
            </a:r>
            <a:endParaRPr sz="1400">
              <a:latin typeface="Times New Roman"/>
              <a:cs typeface="Times New Roman"/>
            </a:endParaRPr>
          </a:p>
          <a:p>
            <a:pPr marL="12700">
              <a:lnSpc>
                <a:spcPct val="100000"/>
              </a:lnSpc>
              <a:spcBef>
                <a:spcPts val="5"/>
              </a:spcBef>
            </a:pPr>
            <a:r>
              <a:rPr sz="1400" dirty="0">
                <a:solidFill>
                  <a:srgbClr val="006FC0"/>
                </a:solidFill>
                <a:latin typeface="Times New Roman"/>
                <a:cs typeface="Times New Roman"/>
              </a:rPr>
              <a:t>-</a:t>
            </a:r>
            <a:r>
              <a:rPr sz="1400" spc="-10" dirty="0">
                <a:solidFill>
                  <a:srgbClr val="006FC0"/>
                </a:solidFill>
                <a:latin typeface="Times New Roman"/>
                <a:cs typeface="Times New Roman"/>
              </a:rPr>
              <a:t> </a:t>
            </a:r>
            <a:r>
              <a:rPr sz="1400" dirty="0">
                <a:solidFill>
                  <a:srgbClr val="006FC0"/>
                </a:solidFill>
                <a:latin typeface="Times New Roman"/>
                <a:cs typeface="Times New Roman"/>
              </a:rPr>
              <a:t>Tích</a:t>
            </a:r>
            <a:r>
              <a:rPr sz="1400" spc="-25" dirty="0">
                <a:solidFill>
                  <a:srgbClr val="006FC0"/>
                </a:solidFill>
                <a:latin typeface="Times New Roman"/>
                <a:cs typeface="Times New Roman"/>
              </a:rPr>
              <a:t> </a:t>
            </a:r>
            <a:r>
              <a:rPr sz="1400" dirty="0">
                <a:solidFill>
                  <a:srgbClr val="006FC0"/>
                </a:solidFill>
                <a:latin typeface="Times New Roman"/>
                <a:cs typeface="Times New Roman"/>
              </a:rPr>
              <a:t>cực</a:t>
            </a:r>
            <a:r>
              <a:rPr sz="1400" spc="5" dirty="0">
                <a:solidFill>
                  <a:srgbClr val="006FC0"/>
                </a:solidFill>
                <a:latin typeface="Times New Roman"/>
                <a:cs typeface="Times New Roman"/>
              </a:rPr>
              <a:t> </a:t>
            </a:r>
            <a:r>
              <a:rPr sz="1400" dirty="0">
                <a:solidFill>
                  <a:srgbClr val="006FC0"/>
                </a:solidFill>
                <a:latin typeface="Times New Roman"/>
                <a:cs typeface="Times New Roman"/>
              </a:rPr>
              <a:t>tham</a:t>
            </a:r>
            <a:r>
              <a:rPr sz="1400" spc="-20" dirty="0">
                <a:solidFill>
                  <a:srgbClr val="006FC0"/>
                </a:solidFill>
                <a:latin typeface="Times New Roman"/>
                <a:cs typeface="Times New Roman"/>
              </a:rPr>
              <a:t> </a:t>
            </a:r>
            <a:r>
              <a:rPr sz="1400" dirty="0">
                <a:solidFill>
                  <a:srgbClr val="006FC0"/>
                </a:solidFill>
                <a:latin typeface="Times New Roman"/>
                <a:cs typeface="Times New Roman"/>
              </a:rPr>
              <a:t>gia</a:t>
            </a:r>
            <a:r>
              <a:rPr sz="1400" spc="-20" dirty="0">
                <a:solidFill>
                  <a:srgbClr val="006FC0"/>
                </a:solidFill>
                <a:latin typeface="Times New Roman"/>
                <a:cs typeface="Times New Roman"/>
              </a:rPr>
              <a:t> GDHN</a:t>
            </a:r>
            <a:endParaRPr sz="1400">
              <a:latin typeface="Times New Roman"/>
              <a:cs typeface="Times New Roman"/>
            </a:endParaRPr>
          </a:p>
        </p:txBody>
      </p:sp>
      <p:grpSp>
        <p:nvGrpSpPr>
          <p:cNvPr id="49" name="object 49"/>
          <p:cNvGrpSpPr/>
          <p:nvPr/>
        </p:nvGrpSpPr>
        <p:grpSpPr>
          <a:xfrm>
            <a:off x="4145104" y="1594315"/>
            <a:ext cx="932560" cy="872490"/>
            <a:chOff x="4137786" y="1728978"/>
            <a:chExt cx="932560" cy="872490"/>
          </a:xfrm>
          <a:solidFill>
            <a:schemeClr val="accent1"/>
          </a:solidFill>
        </p:grpSpPr>
        <p:pic>
          <p:nvPicPr>
            <p:cNvPr id="52" name="object 52"/>
            <p:cNvPicPr/>
            <p:nvPr/>
          </p:nvPicPr>
          <p:blipFill>
            <a:blip r:embed="rId2" cstate="print"/>
            <a:stretch>
              <a:fillRect/>
            </a:stretch>
          </p:blipFill>
          <p:spPr>
            <a:xfrm>
              <a:off x="4948808" y="2119503"/>
              <a:ext cx="121538" cy="121539"/>
            </a:xfrm>
            <a:prstGeom prst="rect">
              <a:avLst/>
            </a:prstGeom>
            <a:grpFill/>
          </p:spPr>
        </p:pic>
        <p:sp>
          <p:nvSpPr>
            <p:cNvPr id="53" name="object 53"/>
            <p:cNvSpPr/>
            <p:nvPr/>
          </p:nvSpPr>
          <p:spPr>
            <a:xfrm>
              <a:off x="4137786" y="1728978"/>
              <a:ext cx="871855" cy="872490"/>
            </a:xfrm>
            <a:custGeom>
              <a:avLst/>
              <a:gdLst/>
              <a:ahLst/>
              <a:cxnLst/>
              <a:rect l="l" t="t" r="r" b="b"/>
              <a:pathLst>
                <a:path w="871854" h="872489">
                  <a:moveTo>
                    <a:pt x="435863" y="0"/>
                  </a:moveTo>
                  <a:lnTo>
                    <a:pt x="388359" y="2556"/>
                  </a:lnTo>
                  <a:lnTo>
                    <a:pt x="342339" y="10049"/>
                  </a:lnTo>
                  <a:lnTo>
                    <a:pt x="298070" y="22213"/>
                  </a:lnTo>
                  <a:lnTo>
                    <a:pt x="255816" y="38783"/>
                  </a:lnTo>
                  <a:lnTo>
                    <a:pt x="215843" y="59492"/>
                  </a:lnTo>
                  <a:lnTo>
                    <a:pt x="178417" y="84076"/>
                  </a:lnTo>
                  <a:lnTo>
                    <a:pt x="143804" y="112268"/>
                  </a:lnTo>
                  <a:lnTo>
                    <a:pt x="112268" y="143804"/>
                  </a:lnTo>
                  <a:lnTo>
                    <a:pt x="84076" y="178417"/>
                  </a:lnTo>
                  <a:lnTo>
                    <a:pt x="59492" y="215843"/>
                  </a:lnTo>
                  <a:lnTo>
                    <a:pt x="38783" y="255816"/>
                  </a:lnTo>
                  <a:lnTo>
                    <a:pt x="22213" y="298070"/>
                  </a:lnTo>
                  <a:lnTo>
                    <a:pt x="10049" y="342339"/>
                  </a:lnTo>
                  <a:lnTo>
                    <a:pt x="2556" y="388359"/>
                  </a:lnTo>
                  <a:lnTo>
                    <a:pt x="0" y="435864"/>
                  </a:lnTo>
                  <a:lnTo>
                    <a:pt x="2556" y="483371"/>
                  </a:lnTo>
                  <a:lnTo>
                    <a:pt x="10049" y="529400"/>
                  </a:lnTo>
                  <a:lnTo>
                    <a:pt x="22213" y="573684"/>
                  </a:lnTo>
                  <a:lnTo>
                    <a:pt x="38783" y="615956"/>
                  </a:lnTo>
                  <a:lnTo>
                    <a:pt x="59492" y="655950"/>
                  </a:lnTo>
                  <a:lnTo>
                    <a:pt x="84076" y="693399"/>
                  </a:lnTo>
                  <a:lnTo>
                    <a:pt x="112268" y="728038"/>
                  </a:lnTo>
                  <a:lnTo>
                    <a:pt x="143804" y="759599"/>
                  </a:lnTo>
                  <a:lnTo>
                    <a:pt x="178417" y="787816"/>
                  </a:lnTo>
                  <a:lnTo>
                    <a:pt x="215843" y="812423"/>
                  </a:lnTo>
                  <a:lnTo>
                    <a:pt x="255816" y="833154"/>
                  </a:lnTo>
                  <a:lnTo>
                    <a:pt x="298070" y="849741"/>
                  </a:lnTo>
                  <a:lnTo>
                    <a:pt x="342339" y="861919"/>
                  </a:lnTo>
                  <a:lnTo>
                    <a:pt x="388359" y="869422"/>
                  </a:lnTo>
                  <a:lnTo>
                    <a:pt x="435863" y="871982"/>
                  </a:lnTo>
                  <a:lnTo>
                    <a:pt x="483370" y="869422"/>
                  </a:lnTo>
                  <a:lnTo>
                    <a:pt x="529394" y="861919"/>
                  </a:lnTo>
                  <a:lnTo>
                    <a:pt x="573671" y="849741"/>
                  </a:lnTo>
                  <a:lnTo>
                    <a:pt x="615934" y="833154"/>
                  </a:lnTo>
                  <a:lnTo>
                    <a:pt x="655917" y="812423"/>
                  </a:lnTo>
                  <a:lnTo>
                    <a:pt x="693354" y="787816"/>
                  </a:lnTo>
                  <a:lnTo>
                    <a:pt x="727980" y="759599"/>
                  </a:lnTo>
                  <a:lnTo>
                    <a:pt x="759529" y="728038"/>
                  </a:lnTo>
                  <a:lnTo>
                    <a:pt x="787734" y="693399"/>
                  </a:lnTo>
                  <a:lnTo>
                    <a:pt x="812329" y="655950"/>
                  </a:lnTo>
                  <a:lnTo>
                    <a:pt x="833049" y="615956"/>
                  </a:lnTo>
                  <a:lnTo>
                    <a:pt x="849627" y="573684"/>
                  </a:lnTo>
                  <a:lnTo>
                    <a:pt x="861799" y="529400"/>
                  </a:lnTo>
                  <a:lnTo>
                    <a:pt x="869296" y="483371"/>
                  </a:lnTo>
                  <a:lnTo>
                    <a:pt x="871854" y="435864"/>
                  </a:lnTo>
                  <a:lnTo>
                    <a:pt x="869296" y="388359"/>
                  </a:lnTo>
                  <a:lnTo>
                    <a:pt x="861799" y="342339"/>
                  </a:lnTo>
                  <a:lnTo>
                    <a:pt x="849627" y="298070"/>
                  </a:lnTo>
                  <a:lnTo>
                    <a:pt x="833049" y="255816"/>
                  </a:lnTo>
                  <a:lnTo>
                    <a:pt x="812329" y="215843"/>
                  </a:lnTo>
                  <a:lnTo>
                    <a:pt x="787734" y="178417"/>
                  </a:lnTo>
                  <a:lnTo>
                    <a:pt x="759529" y="143804"/>
                  </a:lnTo>
                  <a:lnTo>
                    <a:pt x="727980" y="112268"/>
                  </a:lnTo>
                  <a:lnTo>
                    <a:pt x="693354" y="84076"/>
                  </a:lnTo>
                  <a:lnTo>
                    <a:pt x="655917" y="59492"/>
                  </a:lnTo>
                  <a:lnTo>
                    <a:pt x="615934" y="38783"/>
                  </a:lnTo>
                  <a:lnTo>
                    <a:pt x="573671" y="22213"/>
                  </a:lnTo>
                  <a:lnTo>
                    <a:pt x="529394" y="10049"/>
                  </a:lnTo>
                  <a:lnTo>
                    <a:pt x="483370" y="2556"/>
                  </a:lnTo>
                  <a:lnTo>
                    <a:pt x="435863" y="0"/>
                  </a:lnTo>
                  <a:close/>
                </a:path>
              </a:pathLst>
            </a:custGeom>
            <a:grpFill/>
          </p:spPr>
          <p:txBody>
            <a:bodyPr wrap="square" lIns="0" tIns="0" rIns="0" bIns="0" rtlCol="0"/>
            <a:lstStyle/>
            <a:p>
              <a:endParaRPr dirty="0"/>
            </a:p>
          </p:txBody>
        </p:sp>
      </p:grpSp>
      <p:grpSp>
        <p:nvGrpSpPr>
          <p:cNvPr id="55" name="object 55"/>
          <p:cNvGrpSpPr/>
          <p:nvPr/>
        </p:nvGrpSpPr>
        <p:grpSpPr>
          <a:xfrm>
            <a:off x="6673429" y="1629744"/>
            <a:ext cx="932561" cy="872490"/>
            <a:chOff x="6775577" y="1728978"/>
            <a:chExt cx="932561" cy="872490"/>
          </a:xfrm>
          <a:solidFill>
            <a:schemeClr val="accent1"/>
          </a:solidFill>
        </p:grpSpPr>
        <p:pic>
          <p:nvPicPr>
            <p:cNvPr id="58" name="object 58"/>
            <p:cNvPicPr/>
            <p:nvPr/>
          </p:nvPicPr>
          <p:blipFill>
            <a:blip r:embed="rId4" cstate="print"/>
            <a:stretch>
              <a:fillRect/>
            </a:stretch>
          </p:blipFill>
          <p:spPr>
            <a:xfrm>
              <a:off x="7586599" y="2119503"/>
              <a:ext cx="121539" cy="121539"/>
            </a:xfrm>
            <a:prstGeom prst="rect">
              <a:avLst/>
            </a:prstGeom>
            <a:grpFill/>
          </p:spPr>
        </p:pic>
        <p:sp>
          <p:nvSpPr>
            <p:cNvPr id="59" name="object 59"/>
            <p:cNvSpPr/>
            <p:nvPr/>
          </p:nvSpPr>
          <p:spPr>
            <a:xfrm>
              <a:off x="6775577" y="1728978"/>
              <a:ext cx="871855" cy="872490"/>
            </a:xfrm>
            <a:custGeom>
              <a:avLst/>
              <a:gdLst/>
              <a:ahLst/>
              <a:cxnLst/>
              <a:rect l="l" t="t" r="r" b="b"/>
              <a:pathLst>
                <a:path w="871854" h="872489">
                  <a:moveTo>
                    <a:pt x="435864" y="0"/>
                  </a:moveTo>
                  <a:lnTo>
                    <a:pt x="388381" y="2556"/>
                  </a:lnTo>
                  <a:lnTo>
                    <a:pt x="342377" y="10049"/>
                  </a:lnTo>
                  <a:lnTo>
                    <a:pt x="298118" y="22213"/>
                  </a:lnTo>
                  <a:lnTo>
                    <a:pt x="255870" y="38783"/>
                  </a:lnTo>
                  <a:lnTo>
                    <a:pt x="215900" y="59492"/>
                  </a:lnTo>
                  <a:lnTo>
                    <a:pt x="178472" y="84076"/>
                  </a:lnTo>
                  <a:lnTo>
                    <a:pt x="143854" y="112268"/>
                  </a:lnTo>
                  <a:lnTo>
                    <a:pt x="112312" y="143804"/>
                  </a:lnTo>
                  <a:lnTo>
                    <a:pt x="84112" y="178417"/>
                  </a:lnTo>
                  <a:lnTo>
                    <a:pt x="59520" y="215843"/>
                  </a:lnTo>
                  <a:lnTo>
                    <a:pt x="38803" y="255816"/>
                  </a:lnTo>
                  <a:lnTo>
                    <a:pt x="22226" y="298070"/>
                  </a:lnTo>
                  <a:lnTo>
                    <a:pt x="10055" y="342339"/>
                  </a:lnTo>
                  <a:lnTo>
                    <a:pt x="2558" y="388359"/>
                  </a:lnTo>
                  <a:lnTo>
                    <a:pt x="0" y="435864"/>
                  </a:lnTo>
                  <a:lnTo>
                    <a:pt x="2558" y="483371"/>
                  </a:lnTo>
                  <a:lnTo>
                    <a:pt x="10055" y="529400"/>
                  </a:lnTo>
                  <a:lnTo>
                    <a:pt x="22226" y="573684"/>
                  </a:lnTo>
                  <a:lnTo>
                    <a:pt x="38803" y="615956"/>
                  </a:lnTo>
                  <a:lnTo>
                    <a:pt x="59520" y="655950"/>
                  </a:lnTo>
                  <a:lnTo>
                    <a:pt x="84112" y="693399"/>
                  </a:lnTo>
                  <a:lnTo>
                    <a:pt x="112312" y="728038"/>
                  </a:lnTo>
                  <a:lnTo>
                    <a:pt x="143854" y="759599"/>
                  </a:lnTo>
                  <a:lnTo>
                    <a:pt x="178472" y="787816"/>
                  </a:lnTo>
                  <a:lnTo>
                    <a:pt x="215900" y="812423"/>
                  </a:lnTo>
                  <a:lnTo>
                    <a:pt x="255870" y="833154"/>
                  </a:lnTo>
                  <a:lnTo>
                    <a:pt x="298118" y="849741"/>
                  </a:lnTo>
                  <a:lnTo>
                    <a:pt x="342377" y="861919"/>
                  </a:lnTo>
                  <a:lnTo>
                    <a:pt x="388381" y="869422"/>
                  </a:lnTo>
                  <a:lnTo>
                    <a:pt x="435864" y="871982"/>
                  </a:lnTo>
                  <a:lnTo>
                    <a:pt x="483370" y="869422"/>
                  </a:lnTo>
                  <a:lnTo>
                    <a:pt x="529394" y="861919"/>
                  </a:lnTo>
                  <a:lnTo>
                    <a:pt x="573671" y="849741"/>
                  </a:lnTo>
                  <a:lnTo>
                    <a:pt x="615934" y="833154"/>
                  </a:lnTo>
                  <a:lnTo>
                    <a:pt x="655917" y="812423"/>
                  </a:lnTo>
                  <a:lnTo>
                    <a:pt x="693354" y="787816"/>
                  </a:lnTo>
                  <a:lnTo>
                    <a:pt x="727980" y="759599"/>
                  </a:lnTo>
                  <a:lnTo>
                    <a:pt x="759529" y="728038"/>
                  </a:lnTo>
                  <a:lnTo>
                    <a:pt x="787734" y="693399"/>
                  </a:lnTo>
                  <a:lnTo>
                    <a:pt x="812329" y="655950"/>
                  </a:lnTo>
                  <a:lnTo>
                    <a:pt x="833049" y="615956"/>
                  </a:lnTo>
                  <a:lnTo>
                    <a:pt x="849627" y="573684"/>
                  </a:lnTo>
                  <a:lnTo>
                    <a:pt x="861799" y="529400"/>
                  </a:lnTo>
                  <a:lnTo>
                    <a:pt x="869296" y="483371"/>
                  </a:lnTo>
                  <a:lnTo>
                    <a:pt x="871854" y="435864"/>
                  </a:lnTo>
                  <a:lnTo>
                    <a:pt x="869296" y="388359"/>
                  </a:lnTo>
                  <a:lnTo>
                    <a:pt x="861799" y="342339"/>
                  </a:lnTo>
                  <a:lnTo>
                    <a:pt x="849627" y="298070"/>
                  </a:lnTo>
                  <a:lnTo>
                    <a:pt x="833049" y="255816"/>
                  </a:lnTo>
                  <a:lnTo>
                    <a:pt x="812329" y="215843"/>
                  </a:lnTo>
                  <a:lnTo>
                    <a:pt x="787734" y="178417"/>
                  </a:lnTo>
                  <a:lnTo>
                    <a:pt x="759529" y="143804"/>
                  </a:lnTo>
                  <a:lnTo>
                    <a:pt x="727980" y="112268"/>
                  </a:lnTo>
                  <a:lnTo>
                    <a:pt x="693354" y="84076"/>
                  </a:lnTo>
                  <a:lnTo>
                    <a:pt x="655917" y="59492"/>
                  </a:lnTo>
                  <a:lnTo>
                    <a:pt x="615934" y="38783"/>
                  </a:lnTo>
                  <a:lnTo>
                    <a:pt x="573671" y="22213"/>
                  </a:lnTo>
                  <a:lnTo>
                    <a:pt x="529394" y="10049"/>
                  </a:lnTo>
                  <a:lnTo>
                    <a:pt x="483370" y="2556"/>
                  </a:lnTo>
                  <a:lnTo>
                    <a:pt x="435864" y="0"/>
                  </a:lnTo>
                  <a:close/>
                </a:path>
              </a:pathLst>
            </a:custGeom>
            <a:grpFill/>
          </p:spPr>
          <p:txBody>
            <a:bodyPr wrap="square" lIns="0" tIns="0" rIns="0" bIns="0" rtlCol="0"/>
            <a:lstStyle/>
            <a:p>
              <a:endParaRPr/>
            </a:p>
          </p:txBody>
        </p:sp>
        <p:sp>
          <p:nvSpPr>
            <p:cNvPr id="60" name="object 60"/>
            <p:cNvSpPr/>
            <p:nvPr/>
          </p:nvSpPr>
          <p:spPr>
            <a:xfrm>
              <a:off x="7037578" y="1981326"/>
              <a:ext cx="366395" cy="367665"/>
            </a:xfrm>
            <a:custGeom>
              <a:avLst/>
              <a:gdLst/>
              <a:ahLst/>
              <a:cxnLst/>
              <a:rect l="l" t="t" r="r" b="b"/>
              <a:pathLst>
                <a:path w="366395" h="367664">
                  <a:moveTo>
                    <a:pt x="366268" y="354584"/>
                  </a:moveTo>
                  <a:lnTo>
                    <a:pt x="365379" y="348996"/>
                  </a:lnTo>
                  <a:lnTo>
                    <a:pt x="360807" y="343535"/>
                  </a:lnTo>
                  <a:lnTo>
                    <a:pt x="23622" y="343535"/>
                  </a:lnTo>
                  <a:lnTo>
                    <a:pt x="23622" y="4572"/>
                  </a:lnTo>
                  <a:lnTo>
                    <a:pt x="18161" y="0"/>
                  </a:lnTo>
                  <a:lnTo>
                    <a:pt x="10922" y="0"/>
                  </a:lnTo>
                  <a:lnTo>
                    <a:pt x="4445" y="0"/>
                  </a:lnTo>
                  <a:lnTo>
                    <a:pt x="0" y="5461"/>
                  </a:lnTo>
                  <a:lnTo>
                    <a:pt x="0" y="361823"/>
                  </a:lnTo>
                  <a:lnTo>
                    <a:pt x="5461" y="367284"/>
                  </a:lnTo>
                  <a:lnTo>
                    <a:pt x="360807" y="367284"/>
                  </a:lnTo>
                  <a:lnTo>
                    <a:pt x="366268" y="361823"/>
                  </a:lnTo>
                  <a:lnTo>
                    <a:pt x="366268" y="354584"/>
                  </a:lnTo>
                  <a:close/>
                </a:path>
                <a:path w="366395" h="367664">
                  <a:moveTo>
                    <a:pt x="366268" y="139446"/>
                  </a:moveTo>
                  <a:lnTo>
                    <a:pt x="363385" y="125425"/>
                  </a:lnTo>
                  <a:lnTo>
                    <a:pt x="355561" y="114147"/>
                  </a:lnTo>
                  <a:lnTo>
                    <a:pt x="343966" y="106629"/>
                  </a:lnTo>
                  <a:lnTo>
                    <a:pt x="329819" y="103886"/>
                  </a:lnTo>
                  <a:lnTo>
                    <a:pt x="316318" y="106629"/>
                  </a:lnTo>
                  <a:lnTo>
                    <a:pt x="305346" y="114147"/>
                  </a:lnTo>
                  <a:lnTo>
                    <a:pt x="297967" y="125425"/>
                  </a:lnTo>
                  <a:lnTo>
                    <a:pt x="295275" y="139446"/>
                  </a:lnTo>
                  <a:lnTo>
                    <a:pt x="295275" y="144907"/>
                  </a:lnTo>
                  <a:lnTo>
                    <a:pt x="296164" y="149479"/>
                  </a:lnTo>
                  <a:lnTo>
                    <a:pt x="297942" y="154051"/>
                  </a:lnTo>
                  <a:lnTo>
                    <a:pt x="250571" y="202311"/>
                  </a:lnTo>
                  <a:lnTo>
                    <a:pt x="245999" y="199644"/>
                  </a:lnTo>
                  <a:lnTo>
                    <a:pt x="240538" y="198755"/>
                  </a:lnTo>
                  <a:lnTo>
                    <a:pt x="231394" y="198755"/>
                  </a:lnTo>
                  <a:lnTo>
                    <a:pt x="225044" y="199644"/>
                  </a:lnTo>
                  <a:lnTo>
                    <a:pt x="220472" y="202311"/>
                  </a:lnTo>
                  <a:lnTo>
                    <a:pt x="196850" y="177673"/>
                  </a:lnTo>
                  <a:lnTo>
                    <a:pt x="199517" y="173228"/>
                  </a:lnTo>
                  <a:lnTo>
                    <a:pt x="200406" y="167767"/>
                  </a:lnTo>
                  <a:lnTo>
                    <a:pt x="200406" y="163195"/>
                  </a:lnTo>
                  <a:lnTo>
                    <a:pt x="197535" y="149555"/>
                  </a:lnTo>
                  <a:lnTo>
                    <a:pt x="189814" y="138226"/>
                  </a:lnTo>
                  <a:lnTo>
                    <a:pt x="178485" y="130505"/>
                  </a:lnTo>
                  <a:lnTo>
                    <a:pt x="164846" y="127635"/>
                  </a:lnTo>
                  <a:lnTo>
                    <a:pt x="151269" y="130505"/>
                  </a:lnTo>
                  <a:lnTo>
                    <a:pt x="139979" y="138226"/>
                  </a:lnTo>
                  <a:lnTo>
                    <a:pt x="132270" y="149555"/>
                  </a:lnTo>
                  <a:lnTo>
                    <a:pt x="129413" y="163195"/>
                  </a:lnTo>
                  <a:lnTo>
                    <a:pt x="129413" y="168656"/>
                  </a:lnTo>
                  <a:lnTo>
                    <a:pt x="132969" y="177673"/>
                  </a:lnTo>
                  <a:lnTo>
                    <a:pt x="101092" y="209677"/>
                  </a:lnTo>
                  <a:lnTo>
                    <a:pt x="96520" y="207772"/>
                  </a:lnTo>
                  <a:lnTo>
                    <a:pt x="91059" y="206883"/>
                  </a:lnTo>
                  <a:lnTo>
                    <a:pt x="86487" y="206883"/>
                  </a:lnTo>
                  <a:lnTo>
                    <a:pt x="72885" y="209613"/>
                  </a:lnTo>
                  <a:lnTo>
                    <a:pt x="61556" y="217030"/>
                  </a:lnTo>
                  <a:lnTo>
                    <a:pt x="53797" y="228053"/>
                  </a:lnTo>
                  <a:lnTo>
                    <a:pt x="50927" y="241554"/>
                  </a:lnTo>
                  <a:lnTo>
                    <a:pt x="53797" y="255587"/>
                  </a:lnTo>
                  <a:lnTo>
                    <a:pt x="61556" y="266865"/>
                  </a:lnTo>
                  <a:lnTo>
                    <a:pt x="72885" y="274383"/>
                  </a:lnTo>
                  <a:lnTo>
                    <a:pt x="86487" y="277114"/>
                  </a:lnTo>
                  <a:lnTo>
                    <a:pt x="100126" y="274383"/>
                  </a:lnTo>
                  <a:lnTo>
                    <a:pt x="111455" y="266865"/>
                  </a:lnTo>
                  <a:lnTo>
                    <a:pt x="119176" y="255587"/>
                  </a:lnTo>
                  <a:lnTo>
                    <a:pt x="122047" y="241554"/>
                  </a:lnTo>
                  <a:lnTo>
                    <a:pt x="122047" y="236093"/>
                  </a:lnTo>
                  <a:lnTo>
                    <a:pt x="118491" y="226949"/>
                  </a:lnTo>
                  <a:lnTo>
                    <a:pt x="150368" y="195072"/>
                  </a:lnTo>
                  <a:lnTo>
                    <a:pt x="160401" y="198755"/>
                  </a:lnTo>
                  <a:lnTo>
                    <a:pt x="169418" y="198755"/>
                  </a:lnTo>
                  <a:lnTo>
                    <a:pt x="179451" y="195072"/>
                  </a:lnTo>
                  <a:lnTo>
                    <a:pt x="204089" y="218694"/>
                  </a:lnTo>
                  <a:lnTo>
                    <a:pt x="201422" y="223266"/>
                  </a:lnTo>
                  <a:lnTo>
                    <a:pt x="200406" y="229743"/>
                  </a:lnTo>
                  <a:lnTo>
                    <a:pt x="200406" y="234188"/>
                  </a:lnTo>
                  <a:lnTo>
                    <a:pt x="203136" y="247700"/>
                  </a:lnTo>
                  <a:lnTo>
                    <a:pt x="210654" y="258724"/>
                  </a:lnTo>
                  <a:lnTo>
                    <a:pt x="221932" y="266141"/>
                  </a:lnTo>
                  <a:lnTo>
                    <a:pt x="235966" y="268859"/>
                  </a:lnTo>
                  <a:lnTo>
                    <a:pt x="249466" y="266141"/>
                  </a:lnTo>
                  <a:lnTo>
                    <a:pt x="260489" y="258724"/>
                  </a:lnTo>
                  <a:lnTo>
                    <a:pt x="267906" y="247700"/>
                  </a:lnTo>
                  <a:lnTo>
                    <a:pt x="270637" y="234188"/>
                  </a:lnTo>
                  <a:lnTo>
                    <a:pt x="270637" y="227838"/>
                  </a:lnTo>
                  <a:lnTo>
                    <a:pt x="269621" y="223266"/>
                  </a:lnTo>
                  <a:lnTo>
                    <a:pt x="267843" y="218694"/>
                  </a:lnTo>
                  <a:lnTo>
                    <a:pt x="315214" y="171323"/>
                  </a:lnTo>
                  <a:lnTo>
                    <a:pt x="319786" y="173228"/>
                  </a:lnTo>
                  <a:lnTo>
                    <a:pt x="325247" y="175006"/>
                  </a:lnTo>
                  <a:lnTo>
                    <a:pt x="329819" y="175006"/>
                  </a:lnTo>
                  <a:lnTo>
                    <a:pt x="343979" y="172148"/>
                  </a:lnTo>
                  <a:lnTo>
                    <a:pt x="355561" y="164426"/>
                  </a:lnTo>
                  <a:lnTo>
                    <a:pt x="363385" y="153098"/>
                  </a:lnTo>
                  <a:lnTo>
                    <a:pt x="366268" y="139446"/>
                  </a:lnTo>
                  <a:close/>
                </a:path>
              </a:pathLst>
            </a:custGeom>
            <a:grpFill/>
          </p:spPr>
          <p:txBody>
            <a:bodyPr wrap="square" lIns="0" tIns="0" rIns="0" bIns="0" rtlCol="0"/>
            <a:lstStyle/>
            <a:p>
              <a:endParaRPr/>
            </a:p>
          </p:txBody>
        </p:sp>
      </p:grpSp>
      <p:sp>
        <p:nvSpPr>
          <p:cNvPr id="62" name="object 62"/>
          <p:cNvSpPr txBox="1"/>
          <p:nvPr/>
        </p:nvSpPr>
        <p:spPr>
          <a:xfrm>
            <a:off x="2928620" y="522478"/>
            <a:ext cx="353060" cy="391160"/>
          </a:xfrm>
          <a:prstGeom prst="rect">
            <a:avLst/>
          </a:prstGeom>
        </p:spPr>
        <p:txBody>
          <a:bodyPr vert="horz" wrap="square" lIns="0" tIns="12700" rIns="0" bIns="0" rtlCol="0">
            <a:spAutoFit/>
          </a:bodyPr>
          <a:lstStyle/>
          <a:p>
            <a:pPr marL="12700">
              <a:lnSpc>
                <a:spcPct val="100000"/>
              </a:lnSpc>
              <a:spcBef>
                <a:spcPts val="100"/>
              </a:spcBef>
            </a:pPr>
            <a:r>
              <a:rPr sz="2400" b="1" spc="-455" dirty="0">
                <a:solidFill>
                  <a:srgbClr val="FFFFFF"/>
                </a:solidFill>
                <a:latin typeface="Verdana"/>
                <a:cs typeface="Verdana"/>
              </a:rPr>
              <a:t>01</a:t>
            </a:r>
            <a:endParaRPr sz="2400" dirty="0">
              <a:latin typeface="Verdana"/>
              <a:cs typeface="Verdana"/>
            </a:endParaRPr>
          </a:p>
        </p:txBody>
      </p:sp>
      <p:sp>
        <p:nvSpPr>
          <p:cNvPr id="20485" name="object 57">
            <a:extLst>
              <a:ext uri="{FF2B5EF4-FFF2-40B4-BE49-F238E27FC236}">
                <a16:creationId xmlns:a16="http://schemas.microsoft.com/office/drawing/2014/main" id="{65CADD45-D52D-CBC9-207D-B5D77C2B157E}"/>
              </a:ext>
            </a:extLst>
          </p:cNvPr>
          <p:cNvSpPr/>
          <p:nvPr/>
        </p:nvSpPr>
        <p:spPr>
          <a:xfrm>
            <a:off x="1545816" y="1635077"/>
            <a:ext cx="871855" cy="872490"/>
          </a:xfrm>
          <a:custGeom>
            <a:avLst/>
            <a:gdLst/>
            <a:ahLst/>
            <a:cxnLst/>
            <a:rect l="l" t="t" r="r" b="b"/>
            <a:pathLst>
              <a:path w="871855" h="872489">
                <a:moveTo>
                  <a:pt x="435889" y="0"/>
                </a:moveTo>
                <a:lnTo>
                  <a:pt x="388391" y="2556"/>
                </a:lnTo>
                <a:lnTo>
                  <a:pt x="342375" y="10049"/>
                </a:lnTo>
                <a:lnTo>
                  <a:pt x="298107" y="22213"/>
                </a:lnTo>
                <a:lnTo>
                  <a:pt x="255853" y="38783"/>
                </a:lnTo>
                <a:lnTo>
                  <a:pt x="215879" y="59492"/>
                </a:lnTo>
                <a:lnTo>
                  <a:pt x="178450" y="84076"/>
                </a:lnTo>
                <a:lnTo>
                  <a:pt x="143833" y="112268"/>
                </a:lnTo>
                <a:lnTo>
                  <a:pt x="112293" y="143804"/>
                </a:lnTo>
                <a:lnTo>
                  <a:pt x="84095" y="178417"/>
                </a:lnTo>
                <a:lnTo>
                  <a:pt x="59507" y="215843"/>
                </a:lnTo>
                <a:lnTo>
                  <a:pt x="38793" y="255816"/>
                </a:lnTo>
                <a:lnTo>
                  <a:pt x="22220" y="298070"/>
                </a:lnTo>
                <a:lnTo>
                  <a:pt x="10052" y="342339"/>
                </a:lnTo>
                <a:lnTo>
                  <a:pt x="2557" y="388359"/>
                </a:lnTo>
                <a:lnTo>
                  <a:pt x="0" y="435863"/>
                </a:lnTo>
                <a:lnTo>
                  <a:pt x="2557" y="483373"/>
                </a:lnTo>
                <a:lnTo>
                  <a:pt x="10052" y="529406"/>
                </a:lnTo>
                <a:lnTo>
                  <a:pt x="22220" y="573697"/>
                </a:lnTo>
                <a:lnTo>
                  <a:pt x="38793" y="615978"/>
                </a:lnTo>
                <a:lnTo>
                  <a:pt x="59507" y="655983"/>
                </a:lnTo>
                <a:lnTo>
                  <a:pt x="84095" y="693444"/>
                </a:lnTo>
                <a:lnTo>
                  <a:pt x="112293" y="728095"/>
                </a:lnTo>
                <a:lnTo>
                  <a:pt x="143833" y="759669"/>
                </a:lnTo>
                <a:lnTo>
                  <a:pt x="178450" y="787898"/>
                </a:lnTo>
                <a:lnTo>
                  <a:pt x="215879" y="812517"/>
                </a:lnTo>
                <a:lnTo>
                  <a:pt x="255853" y="833258"/>
                </a:lnTo>
                <a:lnTo>
                  <a:pt x="298107" y="849855"/>
                </a:lnTo>
                <a:lnTo>
                  <a:pt x="342375" y="862040"/>
                </a:lnTo>
                <a:lnTo>
                  <a:pt x="388391" y="869547"/>
                </a:lnTo>
                <a:lnTo>
                  <a:pt x="435889" y="872108"/>
                </a:lnTo>
                <a:lnTo>
                  <a:pt x="483393" y="869547"/>
                </a:lnTo>
                <a:lnTo>
                  <a:pt x="529413" y="862040"/>
                </a:lnTo>
                <a:lnTo>
                  <a:pt x="573683" y="849855"/>
                </a:lnTo>
                <a:lnTo>
                  <a:pt x="615937" y="833258"/>
                </a:lnTo>
                <a:lnTo>
                  <a:pt x="655909" y="812517"/>
                </a:lnTo>
                <a:lnTo>
                  <a:pt x="693335" y="787898"/>
                </a:lnTo>
                <a:lnTo>
                  <a:pt x="727949" y="759669"/>
                </a:lnTo>
                <a:lnTo>
                  <a:pt x="759484" y="728095"/>
                </a:lnTo>
                <a:lnTo>
                  <a:pt x="787677" y="693444"/>
                </a:lnTo>
                <a:lnTo>
                  <a:pt x="812260" y="655983"/>
                </a:lnTo>
                <a:lnTo>
                  <a:pt x="832970" y="615978"/>
                </a:lnTo>
                <a:lnTo>
                  <a:pt x="849539" y="573697"/>
                </a:lnTo>
                <a:lnTo>
                  <a:pt x="861703" y="529406"/>
                </a:lnTo>
                <a:lnTo>
                  <a:pt x="869196" y="483373"/>
                </a:lnTo>
                <a:lnTo>
                  <a:pt x="871753" y="435863"/>
                </a:lnTo>
                <a:lnTo>
                  <a:pt x="869196" y="388359"/>
                </a:lnTo>
                <a:lnTo>
                  <a:pt x="861703" y="342339"/>
                </a:lnTo>
                <a:lnTo>
                  <a:pt x="849539" y="298070"/>
                </a:lnTo>
                <a:lnTo>
                  <a:pt x="832970" y="255816"/>
                </a:lnTo>
                <a:lnTo>
                  <a:pt x="812260" y="215843"/>
                </a:lnTo>
                <a:lnTo>
                  <a:pt x="787677" y="178417"/>
                </a:lnTo>
                <a:lnTo>
                  <a:pt x="759484" y="143804"/>
                </a:lnTo>
                <a:lnTo>
                  <a:pt x="727949" y="112268"/>
                </a:lnTo>
                <a:lnTo>
                  <a:pt x="693335" y="84076"/>
                </a:lnTo>
                <a:lnTo>
                  <a:pt x="655909" y="59492"/>
                </a:lnTo>
                <a:lnTo>
                  <a:pt x="615937" y="38783"/>
                </a:lnTo>
                <a:lnTo>
                  <a:pt x="573683" y="22213"/>
                </a:lnTo>
                <a:lnTo>
                  <a:pt x="529413" y="10049"/>
                </a:lnTo>
                <a:lnTo>
                  <a:pt x="483393" y="2556"/>
                </a:lnTo>
                <a:lnTo>
                  <a:pt x="435889" y="0"/>
                </a:lnTo>
                <a:close/>
              </a:path>
            </a:pathLst>
          </a:custGeom>
          <a:solidFill>
            <a:schemeClr val="accent1"/>
          </a:solidFill>
          <a:ln>
            <a:solidFill>
              <a:schemeClr val="accent1"/>
            </a:solidFill>
          </a:ln>
        </p:spPr>
        <p:txBody>
          <a:bodyPr wrap="square" lIns="0" tIns="0" rIns="0" bIns="0" rtlCol="0"/>
          <a:lstStyle/>
          <a:p>
            <a:endParaRPr/>
          </a:p>
        </p:txBody>
      </p:sp>
      <p:sp>
        <p:nvSpPr>
          <p:cNvPr id="20486" name="object 59">
            <a:extLst>
              <a:ext uri="{FF2B5EF4-FFF2-40B4-BE49-F238E27FC236}">
                <a16:creationId xmlns:a16="http://schemas.microsoft.com/office/drawing/2014/main" id="{9A697D20-D355-992D-FFCC-D9333241EFB9}"/>
              </a:ext>
            </a:extLst>
          </p:cNvPr>
          <p:cNvSpPr txBox="1"/>
          <p:nvPr/>
        </p:nvSpPr>
        <p:spPr>
          <a:xfrm>
            <a:off x="2738451" y="537246"/>
            <a:ext cx="652167" cy="406400"/>
          </a:xfrm>
          <a:prstGeom prst="rect">
            <a:avLst/>
          </a:prstGeom>
        </p:spPr>
        <p:txBody>
          <a:bodyPr vert="horz" wrap="square" lIns="0" tIns="12065" rIns="0" bIns="0" rtlCol="0">
            <a:spAutoFit/>
          </a:bodyPr>
          <a:lstStyle/>
          <a:p>
            <a:pPr marL="12700">
              <a:lnSpc>
                <a:spcPct val="100000"/>
              </a:lnSpc>
              <a:spcBef>
                <a:spcPts val="95"/>
              </a:spcBef>
            </a:pPr>
            <a:r>
              <a:rPr sz="2500" b="1" spc="-475" dirty="0">
                <a:solidFill>
                  <a:srgbClr val="FFFFFF"/>
                </a:solidFill>
                <a:latin typeface="Verdana"/>
                <a:cs typeface="Verdana"/>
              </a:rPr>
              <a:t>01</a:t>
            </a:r>
            <a:endParaRPr sz="2500" dirty="0">
              <a:latin typeface="Verdana"/>
              <a:cs typeface="Verdana"/>
            </a:endParaRPr>
          </a:p>
        </p:txBody>
      </p:sp>
      <p:sp>
        <p:nvSpPr>
          <p:cNvPr id="20495" name="object 57">
            <a:extLst>
              <a:ext uri="{FF2B5EF4-FFF2-40B4-BE49-F238E27FC236}">
                <a16:creationId xmlns:a16="http://schemas.microsoft.com/office/drawing/2014/main" id="{0E7B98E9-F9CC-5478-89D4-56983D78CA43}"/>
              </a:ext>
            </a:extLst>
          </p:cNvPr>
          <p:cNvSpPr/>
          <p:nvPr/>
        </p:nvSpPr>
        <p:spPr>
          <a:xfrm>
            <a:off x="2645986" y="317270"/>
            <a:ext cx="871855" cy="872490"/>
          </a:xfrm>
          <a:custGeom>
            <a:avLst/>
            <a:gdLst/>
            <a:ahLst/>
            <a:cxnLst/>
            <a:rect l="l" t="t" r="r" b="b"/>
            <a:pathLst>
              <a:path w="871855" h="872489">
                <a:moveTo>
                  <a:pt x="435889" y="0"/>
                </a:moveTo>
                <a:lnTo>
                  <a:pt x="388391" y="2556"/>
                </a:lnTo>
                <a:lnTo>
                  <a:pt x="342375" y="10049"/>
                </a:lnTo>
                <a:lnTo>
                  <a:pt x="298107" y="22213"/>
                </a:lnTo>
                <a:lnTo>
                  <a:pt x="255853" y="38783"/>
                </a:lnTo>
                <a:lnTo>
                  <a:pt x="215879" y="59492"/>
                </a:lnTo>
                <a:lnTo>
                  <a:pt x="178450" y="84076"/>
                </a:lnTo>
                <a:lnTo>
                  <a:pt x="143833" y="112268"/>
                </a:lnTo>
                <a:lnTo>
                  <a:pt x="112293" y="143804"/>
                </a:lnTo>
                <a:lnTo>
                  <a:pt x="84095" y="178417"/>
                </a:lnTo>
                <a:lnTo>
                  <a:pt x="59507" y="215843"/>
                </a:lnTo>
                <a:lnTo>
                  <a:pt x="38793" y="255816"/>
                </a:lnTo>
                <a:lnTo>
                  <a:pt x="22220" y="298070"/>
                </a:lnTo>
                <a:lnTo>
                  <a:pt x="10052" y="342339"/>
                </a:lnTo>
                <a:lnTo>
                  <a:pt x="2557" y="388359"/>
                </a:lnTo>
                <a:lnTo>
                  <a:pt x="0" y="435863"/>
                </a:lnTo>
                <a:lnTo>
                  <a:pt x="2557" y="483373"/>
                </a:lnTo>
                <a:lnTo>
                  <a:pt x="10052" y="529406"/>
                </a:lnTo>
                <a:lnTo>
                  <a:pt x="22220" y="573697"/>
                </a:lnTo>
                <a:lnTo>
                  <a:pt x="38793" y="615978"/>
                </a:lnTo>
                <a:lnTo>
                  <a:pt x="59507" y="655983"/>
                </a:lnTo>
                <a:lnTo>
                  <a:pt x="84095" y="693444"/>
                </a:lnTo>
                <a:lnTo>
                  <a:pt x="112293" y="728095"/>
                </a:lnTo>
                <a:lnTo>
                  <a:pt x="143833" y="759669"/>
                </a:lnTo>
                <a:lnTo>
                  <a:pt x="178450" y="787898"/>
                </a:lnTo>
                <a:lnTo>
                  <a:pt x="215879" y="812517"/>
                </a:lnTo>
                <a:lnTo>
                  <a:pt x="255853" y="833258"/>
                </a:lnTo>
                <a:lnTo>
                  <a:pt x="298107" y="849855"/>
                </a:lnTo>
                <a:lnTo>
                  <a:pt x="342375" y="862040"/>
                </a:lnTo>
                <a:lnTo>
                  <a:pt x="388391" y="869547"/>
                </a:lnTo>
                <a:lnTo>
                  <a:pt x="435889" y="872108"/>
                </a:lnTo>
                <a:lnTo>
                  <a:pt x="483393" y="869547"/>
                </a:lnTo>
                <a:lnTo>
                  <a:pt x="529413" y="862040"/>
                </a:lnTo>
                <a:lnTo>
                  <a:pt x="573683" y="849855"/>
                </a:lnTo>
                <a:lnTo>
                  <a:pt x="615937" y="833258"/>
                </a:lnTo>
                <a:lnTo>
                  <a:pt x="655909" y="812517"/>
                </a:lnTo>
                <a:lnTo>
                  <a:pt x="693335" y="787898"/>
                </a:lnTo>
                <a:lnTo>
                  <a:pt x="727949" y="759669"/>
                </a:lnTo>
                <a:lnTo>
                  <a:pt x="759484" y="728095"/>
                </a:lnTo>
                <a:lnTo>
                  <a:pt x="787677" y="693444"/>
                </a:lnTo>
                <a:lnTo>
                  <a:pt x="812260" y="655983"/>
                </a:lnTo>
                <a:lnTo>
                  <a:pt x="832970" y="615978"/>
                </a:lnTo>
                <a:lnTo>
                  <a:pt x="849539" y="573697"/>
                </a:lnTo>
                <a:lnTo>
                  <a:pt x="861703" y="529406"/>
                </a:lnTo>
                <a:lnTo>
                  <a:pt x="869196" y="483373"/>
                </a:lnTo>
                <a:lnTo>
                  <a:pt x="871753" y="435863"/>
                </a:lnTo>
                <a:lnTo>
                  <a:pt x="869196" y="388359"/>
                </a:lnTo>
                <a:lnTo>
                  <a:pt x="861703" y="342339"/>
                </a:lnTo>
                <a:lnTo>
                  <a:pt x="849539" y="298070"/>
                </a:lnTo>
                <a:lnTo>
                  <a:pt x="832970" y="255816"/>
                </a:lnTo>
                <a:lnTo>
                  <a:pt x="812260" y="215843"/>
                </a:lnTo>
                <a:lnTo>
                  <a:pt x="787677" y="178417"/>
                </a:lnTo>
                <a:lnTo>
                  <a:pt x="759484" y="143804"/>
                </a:lnTo>
                <a:lnTo>
                  <a:pt x="727949" y="112268"/>
                </a:lnTo>
                <a:lnTo>
                  <a:pt x="693335" y="84076"/>
                </a:lnTo>
                <a:lnTo>
                  <a:pt x="655909" y="59492"/>
                </a:lnTo>
                <a:lnTo>
                  <a:pt x="615937" y="38783"/>
                </a:lnTo>
                <a:lnTo>
                  <a:pt x="573683" y="22213"/>
                </a:lnTo>
                <a:lnTo>
                  <a:pt x="529413" y="10049"/>
                </a:lnTo>
                <a:lnTo>
                  <a:pt x="483393" y="2556"/>
                </a:lnTo>
                <a:lnTo>
                  <a:pt x="435889" y="0"/>
                </a:lnTo>
                <a:close/>
              </a:path>
            </a:pathLst>
          </a:custGeom>
          <a:solidFill>
            <a:schemeClr val="accent1"/>
          </a:solidFill>
          <a:ln>
            <a:solidFill>
              <a:schemeClr val="accent1"/>
            </a:solidFill>
          </a:ln>
        </p:spPr>
        <p:txBody>
          <a:bodyPr wrap="square" lIns="0" tIns="0" rIns="0" bIns="0" rtlCol="0"/>
          <a:lstStyle/>
          <a:p>
            <a:endParaRPr/>
          </a:p>
        </p:txBody>
      </p:sp>
      <p:sp>
        <p:nvSpPr>
          <p:cNvPr id="20496" name="object 59">
            <a:extLst>
              <a:ext uri="{FF2B5EF4-FFF2-40B4-BE49-F238E27FC236}">
                <a16:creationId xmlns:a16="http://schemas.microsoft.com/office/drawing/2014/main" id="{2ACF3341-6EAD-4998-CE5E-1F5CE26B7355}"/>
              </a:ext>
            </a:extLst>
          </p:cNvPr>
          <p:cNvSpPr txBox="1"/>
          <p:nvPr/>
        </p:nvSpPr>
        <p:spPr>
          <a:xfrm>
            <a:off x="2871411" y="537246"/>
            <a:ext cx="364490" cy="406400"/>
          </a:xfrm>
          <a:prstGeom prst="rect">
            <a:avLst/>
          </a:prstGeom>
        </p:spPr>
        <p:txBody>
          <a:bodyPr vert="horz" wrap="square" lIns="0" tIns="12065" rIns="0" bIns="0" rtlCol="0">
            <a:spAutoFit/>
          </a:bodyPr>
          <a:lstStyle/>
          <a:p>
            <a:pPr marL="12700">
              <a:lnSpc>
                <a:spcPct val="100000"/>
              </a:lnSpc>
              <a:spcBef>
                <a:spcPts val="95"/>
              </a:spcBef>
            </a:pPr>
            <a:r>
              <a:rPr sz="2500" b="1" spc="-475" dirty="0">
                <a:solidFill>
                  <a:srgbClr val="FFFFFF"/>
                </a:solidFill>
                <a:latin typeface="Verdana"/>
                <a:cs typeface="Verdana"/>
              </a:rPr>
              <a:t>01</a:t>
            </a:r>
            <a:endParaRPr sz="2500" dirty="0">
              <a:latin typeface="Verdana"/>
              <a:cs typeface="Verdana"/>
            </a:endParaRPr>
          </a:p>
        </p:txBody>
      </p:sp>
      <p:pic>
        <p:nvPicPr>
          <p:cNvPr id="20497" name="Picture 4" descr="Hình ảnh Bộ Biểu Tượng Kiểu đường Nét Mỏng Dùng Cho Phân Tích Dữ Liệu Vectơ  PNG , Dữ Liệu, Biểu đồ, đồ Thị PNG và Vector với nền trong suốt để">
            <a:extLst>
              <a:ext uri="{FF2B5EF4-FFF2-40B4-BE49-F238E27FC236}">
                <a16:creationId xmlns:a16="http://schemas.microsoft.com/office/drawing/2014/main" id="{F805F69D-91CC-B85E-51C7-D689A9619DEE}"/>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42344" b="58906" l="67500" r="88125">
                        <a14:foregroundMark x1="68441" y1="49063" x2="69039" y2="55313"/>
                        <a14:foregroundMark x1="68906" y1="58125" x2="73740" y2="58521"/>
                        <a14:foregroundMark x1="85701" y1="58517" x2="87188" y2="58438"/>
                        <a14:foregroundMark x1="68281" y1="55000" x2="69063" y2="57344"/>
                        <a14:foregroundMark x1="70781" y1="55000" x2="75625" y2="50313"/>
                        <a14:foregroundMark x1="87500" y1="45469" x2="86719" y2="43750"/>
                        <a14:foregroundMark x1="87188" y1="43438" x2="87188" y2="43438"/>
                        <a14:foregroundMark x1="80469" y1="53125" x2="80469" y2="53125"/>
                        <a14:foregroundMark x1="80469" y1="52344" x2="80625" y2="53594"/>
                        <a14:foregroundMark x1="76250" y1="48750" x2="76250" y2="48750"/>
                        <a14:foregroundMark x1="87188" y1="44688" x2="87188" y2="44688"/>
                        <a14:foregroundMark x1="87500" y1="43906" x2="87500" y2="43906"/>
                        <a14:foregroundMark x1="85938" y1="44844" x2="85938" y2="44844"/>
                        <a14:foregroundMark x1="87188" y1="44688" x2="85781" y2="45156"/>
                        <a14:backgroundMark x1="73281" y1="59219" x2="82969" y2="59688"/>
                        <a14:backgroundMark x1="82500" y1="59219" x2="85000" y2="59531"/>
                        <a14:backgroundMark x1="66563" y1="42813" x2="66875" y2="47031"/>
                        <a14:backgroundMark x1="66875" y1="42031" x2="66563" y2="44688"/>
                        <a14:backgroundMark x1="67344" y1="46094" x2="67031" y2="48906"/>
                        <a14:backgroundMark x1="87065" y1="44288" x2="87500" y2="44375"/>
                      </a14:backgroundRemoval>
                    </a14:imgEffect>
                  </a14:imgLayer>
                </a14:imgProps>
              </a:ext>
              <a:ext uri="{28A0092B-C50C-407E-A947-70E740481C1C}">
                <a14:useLocalDpi xmlns:a14="http://schemas.microsoft.com/office/drawing/2010/main" val="0"/>
              </a:ext>
            </a:extLst>
          </a:blip>
          <a:srcRect l="64925" t="40455" r="9144" b="40220"/>
          <a:stretch/>
        </p:blipFill>
        <p:spPr bwMode="auto">
          <a:xfrm>
            <a:off x="6741208" y="1798046"/>
            <a:ext cx="664363" cy="495125"/>
          </a:xfrm>
          <a:prstGeom prst="rect">
            <a:avLst/>
          </a:prstGeom>
          <a:noFill/>
          <a:extLst>
            <a:ext uri="{909E8E84-426E-40DD-AFC4-6F175D3DCCD1}">
              <a14:hiddenFill xmlns:a14="http://schemas.microsoft.com/office/drawing/2010/main">
                <a:solidFill>
                  <a:srgbClr val="FFFFFF"/>
                </a:solidFill>
              </a14:hiddenFill>
            </a:ext>
          </a:extLst>
        </p:spPr>
      </p:pic>
      <p:pic>
        <p:nvPicPr>
          <p:cNvPr id="20498" name="Picture 6" descr="Hình ảnh Biểu Tượng đính Kèm Vector PNG , Biểu Tượng đính Kèm, Biểu Tượng  đính Kèm, đính Kèm Biểu Tượng PNG và Vector với nền trong suốt để tải xuống  miễn">
            <a:extLst>
              <a:ext uri="{FF2B5EF4-FFF2-40B4-BE49-F238E27FC236}">
                <a16:creationId xmlns:a16="http://schemas.microsoft.com/office/drawing/2014/main" id="{02405428-F051-87AA-8131-8315927F89D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96102" y="1781379"/>
            <a:ext cx="599318" cy="599318"/>
          </a:xfrm>
          <a:prstGeom prst="rect">
            <a:avLst/>
          </a:prstGeom>
          <a:noFill/>
          <a:extLst>
            <a:ext uri="{909E8E84-426E-40DD-AFC4-6F175D3DCCD1}">
              <a14:hiddenFill xmlns:a14="http://schemas.microsoft.com/office/drawing/2010/main">
                <a:solidFill>
                  <a:srgbClr val="FFFFFF"/>
                </a:solidFill>
              </a14:hiddenFill>
            </a:ext>
          </a:extLst>
        </p:spPr>
      </p:pic>
      <p:pic>
        <p:nvPicPr>
          <p:cNvPr id="20499" name="Picture 8" descr="Biểu Tượng Biểu Tượng Kính Lúp Tìm Kiếm Hình minh họa Sẵn có - Tải xuống  Hình ảnh Ngay bây giờ - Biểu tượng - Ký hiệu chữ viết, Biểu tượng -">
            <a:extLst>
              <a:ext uri="{FF2B5EF4-FFF2-40B4-BE49-F238E27FC236}">
                <a16:creationId xmlns:a16="http://schemas.microsoft.com/office/drawing/2014/main" id="{F6A192C6-D828-62FB-8B27-C4E029960AB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48644" y="1730620"/>
            <a:ext cx="666198" cy="66619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9"/>
          <a:stretch>
            <a:fillRect/>
          </a:stretch>
        </p:blipFill>
        <p:spPr>
          <a:xfrm>
            <a:off x="2314842" y="4235901"/>
            <a:ext cx="4291956" cy="1115665"/>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A cartoon of a rabbit and a dragonfly&#10;&#10;Description automatically generated with medium confidence">
            <a:extLst>
              <a:ext uri="{FF2B5EF4-FFF2-40B4-BE49-F238E27FC236}">
                <a16:creationId xmlns:a16="http://schemas.microsoft.com/office/drawing/2014/main" id="{27B7439F-8223-0821-FD0C-3B0FC3B4F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5" name="Title 4"/>
          <p:cNvSpPr>
            <a:spLocks noGrp="1"/>
          </p:cNvSpPr>
          <p:nvPr>
            <p:ph type="title"/>
          </p:nvPr>
        </p:nvSpPr>
        <p:spPr>
          <a:xfrm>
            <a:off x="1742897" y="1666974"/>
            <a:ext cx="5582006" cy="1015663"/>
          </a:xfrm>
        </p:spPr>
        <p:txBody>
          <a:bodyPr/>
          <a:lstStyle/>
          <a:p>
            <a:r>
              <a:rPr lang="vi-VN" dirty="0">
                <a:solidFill>
                  <a:srgbClr val="C00000"/>
                </a:solidFill>
                <a:latin typeface="Times New Roman" panose="02020603050405020304" pitchFamily="18" charset="0"/>
                <a:cs typeface="Times New Roman" panose="02020603050405020304" pitchFamily="18" charset="0"/>
              </a:rPr>
              <a:t>1. Xác nhận của Phụ huynh tham gia sàng lọc</a:t>
            </a:r>
            <a:br>
              <a:rPr lang="vi-VN" dirty="0">
                <a:solidFill>
                  <a:srgbClr val="C00000"/>
                </a:solidFill>
                <a:latin typeface="Times New Roman" panose="02020603050405020304" pitchFamily="18" charset="0"/>
                <a:cs typeface="Times New Roman" panose="02020603050405020304" pitchFamily="18" charset="0"/>
              </a:rPr>
            </a:br>
            <a:r>
              <a:rPr lang="vi-VN" dirty="0">
                <a:solidFill>
                  <a:srgbClr val="C00000"/>
                </a:solidFill>
                <a:latin typeface="Times New Roman" panose="02020603050405020304" pitchFamily="18" charset="0"/>
                <a:cs typeface="Times New Roman" panose="02020603050405020304" pitchFamily="18" charset="0"/>
              </a:rPr>
              <a:t>2. Danh sách trẻ tham gia sàng lọc</a:t>
            </a:r>
            <a:br>
              <a:rPr lang="vi-VN" dirty="0">
                <a:solidFill>
                  <a:srgbClr val="C00000"/>
                </a:solidFill>
                <a:latin typeface="Times New Roman" panose="02020603050405020304" pitchFamily="18" charset="0"/>
                <a:cs typeface="Times New Roman" panose="02020603050405020304" pitchFamily="18" charset="0"/>
              </a:rPr>
            </a:br>
            <a:r>
              <a:rPr lang="vi-VN" dirty="0">
                <a:solidFill>
                  <a:srgbClr val="C00000"/>
                </a:solidFill>
                <a:latin typeface="Times New Roman" panose="02020603050405020304" pitchFamily="18" charset="0"/>
                <a:cs typeface="Times New Roman" panose="02020603050405020304" pitchFamily="18" charset="0"/>
              </a:rPr>
              <a:t>2. Danh sách trẻ cần theo dõi</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9" name="Title 4"/>
          <p:cNvSpPr txBox="1">
            <a:spLocks/>
          </p:cNvSpPr>
          <p:nvPr/>
        </p:nvSpPr>
        <p:spPr>
          <a:xfrm>
            <a:off x="1600200" y="664210"/>
            <a:ext cx="5620106" cy="338554"/>
          </a:xfrm>
          <a:prstGeom prst="rect">
            <a:avLst/>
          </a:prstGeom>
        </p:spPr>
        <p:txBody>
          <a:bodyPr wrap="square" lIns="0" tIns="0" rIns="0" bIns="0">
            <a:spAutoFit/>
          </a:bodyPr>
          <a:lstStyle>
            <a:lvl1pPr>
              <a:defRPr sz="2200" b="1" i="0">
                <a:solidFill>
                  <a:srgbClr val="006FC0"/>
                </a:solidFill>
                <a:latin typeface="Verdana"/>
                <a:ea typeface="+mj-ea"/>
                <a:cs typeface="Verdana"/>
              </a:defRPr>
            </a:lvl1pPr>
          </a:lstStyle>
          <a:p>
            <a:r>
              <a:rPr lang="vi-VN" dirty="0"/>
              <a:t>Các bảng biểu tại trường mầm non</a:t>
            </a:r>
            <a:endParaRPr lang="en-US" dirty="0"/>
          </a:p>
        </p:txBody>
      </p:sp>
    </p:spTree>
    <p:extLst>
      <p:ext uri="{BB962C8B-B14F-4D97-AF65-F5344CB8AC3E}">
        <p14:creationId xmlns:p14="http://schemas.microsoft.com/office/powerpoint/2010/main" val="10159548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0424AB1A-3B44-4C23-82CE-EEA0529B3CD5}"/>
              </a:ext>
            </a:extLst>
          </p:cNvPr>
          <p:cNvPicPr>
            <a:picLocks noChangeAspect="1"/>
          </p:cNvPicPr>
          <p:nvPr/>
        </p:nvPicPr>
        <p:blipFill>
          <a:blip r:embed="rId2"/>
          <a:stretch>
            <a:fillRect/>
          </a:stretch>
        </p:blipFill>
        <p:spPr>
          <a:xfrm>
            <a:off x="-4114800" y="-2381250"/>
            <a:ext cx="14630399" cy="82296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 name="Picture 39" descr="A cartoon of a rabbit and a dragonfly&#10;&#10;Description automatically generated with medium confidence">
            <a:extLst>
              <a:ext uri="{FF2B5EF4-FFF2-40B4-BE49-F238E27FC236}">
                <a16:creationId xmlns:a16="http://schemas.microsoft.com/office/drawing/2014/main" id="{9FD952E6-DBDF-06C3-35E4-1FE747D2B7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2837162" y="209550"/>
            <a:ext cx="3393475" cy="474489"/>
          </a:xfrm>
          <a:prstGeom prst="rect">
            <a:avLst/>
          </a:prstGeom>
        </p:spPr>
        <p:txBody>
          <a:bodyPr vert="horz" wrap="square" lIns="0" tIns="12700" rIns="0" bIns="0" rtlCol="0">
            <a:spAutoFit/>
          </a:bodyPr>
          <a:lstStyle/>
          <a:p>
            <a:pPr marL="12700">
              <a:lnSpc>
                <a:spcPct val="100000"/>
              </a:lnSpc>
              <a:spcBef>
                <a:spcPts val="100"/>
              </a:spcBef>
            </a:pPr>
            <a:r>
              <a:rPr sz="3000" spc="-645" dirty="0"/>
              <a:t>1.</a:t>
            </a:r>
            <a:r>
              <a:rPr sz="3000" spc="-175" dirty="0"/>
              <a:t> </a:t>
            </a:r>
            <a:r>
              <a:rPr sz="3000" spc="-80" dirty="0" err="1"/>
              <a:t>Phát</a:t>
            </a:r>
            <a:r>
              <a:rPr sz="3000" spc="-165" dirty="0"/>
              <a:t> </a:t>
            </a:r>
            <a:r>
              <a:rPr sz="3000" spc="-95" dirty="0"/>
              <a:t>hiện</a:t>
            </a:r>
            <a:r>
              <a:rPr sz="3000" spc="-170" dirty="0"/>
              <a:t> </a:t>
            </a:r>
            <a:r>
              <a:rPr sz="3000" spc="-60" dirty="0"/>
              <a:t>sớm</a:t>
            </a:r>
            <a:endParaRPr sz="3000" dirty="0"/>
          </a:p>
        </p:txBody>
      </p:sp>
      <p:sp>
        <p:nvSpPr>
          <p:cNvPr id="39" name="object 39"/>
          <p:cNvSpPr txBox="1"/>
          <p:nvPr/>
        </p:nvSpPr>
        <p:spPr>
          <a:xfrm>
            <a:off x="471935" y="850449"/>
            <a:ext cx="8200129" cy="3854901"/>
          </a:xfrm>
          <a:prstGeom prst="rect">
            <a:avLst/>
          </a:prstGeom>
        </p:spPr>
        <p:txBody>
          <a:bodyPr vert="horz" wrap="square" lIns="0" tIns="12700" rIns="0" bIns="0" rtlCol="0">
            <a:spAutoFit/>
          </a:bodyPr>
          <a:lstStyle/>
          <a:p>
            <a:pPr marL="12700" marR="288290" indent="540385" algn="just">
              <a:spcBef>
                <a:spcPts val="100"/>
              </a:spcBef>
            </a:pPr>
            <a:r>
              <a:rPr lang="vi-VN" sz="2000" b="1" dirty="0">
                <a:solidFill>
                  <a:schemeClr val="accent1">
                    <a:lumMod val="75000"/>
                  </a:schemeClr>
                </a:solidFill>
                <a:latin typeface="Times New Roman"/>
                <a:cs typeface="Times New Roman"/>
              </a:rPr>
              <a:t>Khái niệm</a:t>
            </a:r>
            <a:r>
              <a:rPr lang="vi-VN" sz="2000" dirty="0">
                <a:solidFill>
                  <a:schemeClr val="accent1">
                    <a:lumMod val="75000"/>
                  </a:schemeClr>
                </a:solidFill>
                <a:latin typeface="Times New Roman"/>
                <a:cs typeface="Times New Roman"/>
              </a:rPr>
              <a:t>: </a:t>
            </a:r>
            <a:r>
              <a:rPr lang="vi-VN" sz="2000" i="1" dirty="0">
                <a:solidFill>
                  <a:schemeClr val="accent1">
                    <a:lumMod val="75000"/>
                  </a:schemeClr>
                </a:solidFill>
                <a:latin typeface="Times New Roman"/>
                <a:cs typeface="Times New Roman"/>
              </a:rPr>
              <a:t>P</a:t>
            </a:r>
            <a:r>
              <a:rPr sz="2000" i="1" dirty="0" err="1">
                <a:solidFill>
                  <a:schemeClr val="accent1">
                    <a:lumMod val="75000"/>
                  </a:schemeClr>
                </a:solidFill>
                <a:latin typeface="Times New Roman"/>
                <a:cs typeface="Times New Roman"/>
              </a:rPr>
              <a:t>hát</a:t>
            </a:r>
            <a:r>
              <a:rPr sz="2000" i="1" spc="50" dirty="0">
                <a:solidFill>
                  <a:schemeClr val="accent1">
                    <a:lumMod val="75000"/>
                  </a:schemeClr>
                </a:solidFill>
                <a:latin typeface="Times New Roman"/>
                <a:cs typeface="Times New Roman"/>
              </a:rPr>
              <a:t> </a:t>
            </a:r>
            <a:r>
              <a:rPr sz="2000" i="1" dirty="0">
                <a:solidFill>
                  <a:schemeClr val="accent1">
                    <a:lumMod val="75000"/>
                  </a:schemeClr>
                </a:solidFill>
                <a:latin typeface="Times New Roman"/>
                <a:cs typeface="Times New Roman"/>
              </a:rPr>
              <a:t>hiện</a:t>
            </a:r>
            <a:r>
              <a:rPr sz="2000" i="1" spc="55" dirty="0">
                <a:solidFill>
                  <a:schemeClr val="accent1">
                    <a:lumMod val="75000"/>
                  </a:schemeClr>
                </a:solidFill>
                <a:latin typeface="Times New Roman"/>
                <a:cs typeface="Times New Roman"/>
              </a:rPr>
              <a:t> </a:t>
            </a:r>
            <a:r>
              <a:rPr sz="2000" i="1" dirty="0">
                <a:solidFill>
                  <a:schemeClr val="accent1">
                    <a:lumMod val="75000"/>
                  </a:schemeClr>
                </a:solidFill>
                <a:latin typeface="Times New Roman"/>
                <a:cs typeface="Times New Roman"/>
              </a:rPr>
              <a:t>sớm</a:t>
            </a:r>
            <a:r>
              <a:rPr sz="2000" i="1" spc="4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là</a:t>
            </a:r>
            <a:r>
              <a:rPr sz="2000" spc="5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hoạt</a:t>
            </a:r>
            <a:r>
              <a:rPr sz="2000" spc="5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động</a:t>
            </a:r>
            <a:r>
              <a:rPr sz="2000" spc="5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nhận</a:t>
            </a:r>
            <a:r>
              <a:rPr sz="2000" spc="5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ra</a:t>
            </a:r>
            <a:r>
              <a:rPr sz="2000" spc="4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những</a:t>
            </a:r>
            <a:r>
              <a:rPr sz="2000" spc="5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dấu</a:t>
            </a:r>
            <a:r>
              <a:rPr sz="2000" spc="5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hiệu,</a:t>
            </a:r>
            <a:r>
              <a:rPr sz="2000" spc="45" dirty="0">
                <a:solidFill>
                  <a:schemeClr val="accent1">
                    <a:lumMod val="75000"/>
                  </a:schemeClr>
                </a:solidFill>
                <a:latin typeface="Times New Roman"/>
                <a:cs typeface="Times New Roman"/>
              </a:rPr>
              <a:t> </a:t>
            </a:r>
            <a:r>
              <a:rPr sz="2000" spc="-25" dirty="0">
                <a:solidFill>
                  <a:schemeClr val="accent1">
                    <a:lumMod val="75000"/>
                  </a:schemeClr>
                </a:solidFill>
                <a:latin typeface="Times New Roman"/>
                <a:cs typeface="Times New Roman"/>
              </a:rPr>
              <a:t>tín </a:t>
            </a:r>
            <a:r>
              <a:rPr sz="2000" dirty="0">
                <a:solidFill>
                  <a:schemeClr val="accent1">
                    <a:lumMod val="75000"/>
                  </a:schemeClr>
                </a:solidFill>
                <a:latin typeface="Times New Roman"/>
                <a:cs typeface="Times New Roman"/>
              </a:rPr>
              <a:t>hiệu</a:t>
            </a:r>
            <a:r>
              <a:rPr sz="2000" spc="3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về</a:t>
            </a:r>
            <a:r>
              <a:rPr sz="2000" spc="3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sự</a:t>
            </a:r>
            <a:r>
              <a:rPr sz="2000" spc="3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chậm</a:t>
            </a:r>
            <a:r>
              <a:rPr sz="2000" spc="1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trễ</a:t>
            </a:r>
            <a:r>
              <a:rPr sz="2000" spc="3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trong</a:t>
            </a:r>
            <a:r>
              <a:rPr sz="2000" spc="3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các</a:t>
            </a:r>
            <a:r>
              <a:rPr sz="2000" spc="2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lĩnh</a:t>
            </a:r>
            <a:r>
              <a:rPr sz="2000" spc="3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vực</a:t>
            </a:r>
            <a:r>
              <a:rPr sz="2000" spc="3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phát</a:t>
            </a:r>
            <a:r>
              <a:rPr sz="2000" spc="2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triển</a:t>
            </a:r>
            <a:r>
              <a:rPr sz="2000" spc="2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và</a:t>
            </a:r>
            <a:r>
              <a:rPr sz="2000" spc="3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các</a:t>
            </a:r>
            <a:r>
              <a:rPr sz="2000" spc="30" dirty="0">
                <a:solidFill>
                  <a:schemeClr val="accent1">
                    <a:lumMod val="75000"/>
                  </a:schemeClr>
                </a:solidFill>
                <a:latin typeface="Times New Roman"/>
                <a:cs typeface="Times New Roman"/>
              </a:rPr>
              <a:t> </a:t>
            </a:r>
            <a:r>
              <a:rPr sz="2000" spc="-20" dirty="0">
                <a:solidFill>
                  <a:schemeClr val="accent1">
                    <a:lumMod val="75000"/>
                  </a:schemeClr>
                </a:solidFill>
                <a:latin typeface="Times New Roman"/>
                <a:cs typeface="Times New Roman"/>
              </a:rPr>
              <a:t>giác </a:t>
            </a:r>
            <a:r>
              <a:rPr sz="2000" dirty="0">
                <a:solidFill>
                  <a:schemeClr val="accent1">
                    <a:lumMod val="75000"/>
                  </a:schemeClr>
                </a:solidFill>
                <a:latin typeface="Times New Roman"/>
                <a:cs typeface="Times New Roman"/>
              </a:rPr>
              <a:t>quan</a:t>
            </a:r>
            <a:r>
              <a:rPr sz="2000" spc="-2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của</a:t>
            </a:r>
            <a:r>
              <a:rPr sz="2000" spc="-2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trẻ</a:t>
            </a:r>
            <a:r>
              <a:rPr sz="2000" spc="-1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em</a:t>
            </a:r>
            <a:r>
              <a:rPr sz="2000" spc="-2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(học sinh)</a:t>
            </a:r>
            <a:r>
              <a:rPr sz="2000" spc="-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để kịp</a:t>
            </a:r>
            <a:r>
              <a:rPr sz="2000" spc="-1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thời</a:t>
            </a:r>
            <a:r>
              <a:rPr sz="2000" spc="-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can</a:t>
            </a:r>
            <a:r>
              <a:rPr sz="2000" spc="-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thiệp,</a:t>
            </a:r>
            <a:r>
              <a:rPr sz="2000" spc="-2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hỗ</a:t>
            </a:r>
            <a:r>
              <a:rPr sz="2000" spc="-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trợ</a:t>
            </a:r>
            <a:r>
              <a:rPr sz="2000" spc="-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và </a:t>
            </a:r>
            <a:r>
              <a:rPr sz="2000" spc="-25" dirty="0">
                <a:solidFill>
                  <a:schemeClr val="accent1">
                    <a:lumMod val="75000"/>
                  </a:schemeClr>
                </a:solidFill>
                <a:latin typeface="Times New Roman"/>
                <a:cs typeface="Times New Roman"/>
              </a:rPr>
              <a:t>tư </a:t>
            </a:r>
            <a:r>
              <a:rPr sz="2000" dirty="0">
                <a:solidFill>
                  <a:schemeClr val="accent1">
                    <a:lumMod val="75000"/>
                  </a:schemeClr>
                </a:solidFill>
                <a:latin typeface="Times New Roman"/>
                <a:cs typeface="Times New Roman"/>
              </a:rPr>
              <a:t>vấn</a:t>
            </a:r>
            <a:r>
              <a:rPr sz="2000" spc="-1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về</a:t>
            </a:r>
            <a:r>
              <a:rPr sz="2000" spc="-2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phương thức</a:t>
            </a:r>
            <a:r>
              <a:rPr sz="2000" spc="-2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giáo</a:t>
            </a:r>
            <a:r>
              <a:rPr sz="2000" spc="-15"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dục</a:t>
            </a:r>
            <a:r>
              <a:rPr sz="2000" spc="-20" dirty="0">
                <a:solidFill>
                  <a:schemeClr val="accent1">
                    <a:lumMod val="75000"/>
                  </a:schemeClr>
                </a:solidFill>
                <a:latin typeface="Times New Roman"/>
                <a:cs typeface="Times New Roman"/>
              </a:rPr>
              <a:t> </a:t>
            </a:r>
            <a:r>
              <a:rPr sz="2000" dirty="0">
                <a:solidFill>
                  <a:schemeClr val="accent1">
                    <a:lumMod val="75000"/>
                  </a:schemeClr>
                </a:solidFill>
                <a:latin typeface="Times New Roman"/>
                <a:cs typeface="Times New Roman"/>
              </a:rPr>
              <a:t>phù</a:t>
            </a:r>
            <a:r>
              <a:rPr sz="2000" spc="-10" dirty="0">
                <a:solidFill>
                  <a:schemeClr val="accent1">
                    <a:lumMod val="75000"/>
                  </a:schemeClr>
                </a:solidFill>
                <a:latin typeface="Times New Roman"/>
                <a:cs typeface="Times New Roman"/>
              </a:rPr>
              <a:t> </a:t>
            </a:r>
            <a:r>
              <a:rPr sz="2000" spc="-20" dirty="0" err="1">
                <a:solidFill>
                  <a:schemeClr val="accent1">
                    <a:lumMod val="75000"/>
                  </a:schemeClr>
                </a:solidFill>
                <a:latin typeface="Times New Roman"/>
                <a:cs typeface="Times New Roman"/>
              </a:rPr>
              <a:t>hợp</a:t>
            </a:r>
            <a:r>
              <a:rPr sz="2000" spc="-20" dirty="0">
                <a:solidFill>
                  <a:schemeClr val="accent1">
                    <a:lumMod val="75000"/>
                  </a:schemeClr>
                </a:solidFill>
                <a:latin typeface="Times New Roman"/>
                <a:cs typeface="Times New Roman"/>
              </a:rPr>
              <a:t>.</a:t>
            </a:r>
            <a:endParaRPr lang="vi-VN" sz="2000" spc="-20" dirty="0">
              <a:solidFill>
                <a:schemeClr val="accent1">
                  <a:lumMod val="75000"/>
                </a:schemeClr>
              </a:solidFill>
              <a:latin typeface="Times New Roman"/>
              <a:cs typeface="Times New Roman"/>
            </a:endParaRPr>
          </a:p>
          <a:p>
            <a:pPr marL="12700" marR="288290" indent="540385" algn="just">
              <a:spcBef>
                <a:spcPts val="100"/>
              </a:spcBef>
            </a:pPr>
            <a:r>
              <a:rPr lang="vi-VN" sz="2000" i="1" dirty="0">
                <a:solidFill>
                  <a:schemeClr val="accent1">
                    <a:lumMod val="75000"/>
                  </a:schemeClr>
                </a:solidFill>
                <a:latin typeface="Times New Roman"/>
                <a:cs typeface="Times New Roman"/>
              </a:rPr>
              <a:t>Can thiệp giáo dục sớm </a:t>
            </a:r>
            <a:r>
              <a:rPr lang="vi-VN" sz="2000" dirty="0">
                <a:solidFill>
                  <a:schemeClr val="accent1">
                    <a:lumMod val="75000"/>
                  </a:schemeClr>
                </a:solidFill>
                <a:latin typeface="Times New Roman"/>
                <a:cs typeface="Times New Roman"/>
              </a:rPr>
              <a:t>là sự tác động sớm có chủ đích, có kế hoạch, có phương pháp của nhà giáo dục để phát huy khả năng và đáp ứng nhu cầu của trẻ em có dấu hiệu khiếm khuyết hoặc dấu hiệu suy giảm chức năng, trẻ em khuyết tật nhằm ngăn ngừa, giảm thiểu những khó khăn do vấn đề khuyết tật gây nên, tạo ra cơ hội để trẻ em phát triển tốt nhất và không làm gián đoạn sự phát triển của trẻ em hoặc phát triển chệch hướng, giúp chuẩn bị tốt cho trẻ em vào môi trường hòa nhập.</a:t>
            </a:r>
            <a:endParaRPr lang="en-US" sz="2000" dirty="0">
              <a:solidFill>
                <a:schemeClr val="accent1">
                  <a:lumMod val="75000"/>
                </a:schemeClr>
              </a:solidFill>
              <a:latin typeface="Times New Roman"/>
              <a:cs typeface="Times New Roman"/>
            </a:endParaRPr>
          </a:p>
          <a:p>
            <a:pPr marL="12700" marR="288290" indent="540385" algn="just">
              <a:spcBef>
                <a:spcPts val="100"/>
              </a:spcBef>
            </a:pPr>
            <a:r>
              <a:rPr lang="vi-VN" sz="1400" i="1" dirty="0">
                <a:latin typeface="Times New Roman"/>
                <a:cs typeface="Times New Roman"/>
              </a:rPr>
              <a:t>(Thông</a:t>
            </a:r>
            <a:r>
              <a:rPr lang="vi-VN" sz="1400" i="1" spc="130" dirty="0">
                <a:latin typeface="Times New Roman"/>
                <a:cs typeface="Times New Roman"/>
              </a:rPr>
              <a:t> </a:t>
            </a:r>
            <a:r>
              <a:rPr lang="vi-VN" sz="1400" i="1" dirty="0">
                <a:latin typeface="Times New Roman"/>
                <a:cs typeface="Times New Roman"/>
              </a:rPr>
              <a:t>tư</a:t>
            </a:r>
            <a:r>
              <a:rPr lang="vi-VN" sz="1400" i="1" spc="130" dirty="0">
                <a:latin typeface="Times New Roman"/>
                <a:cs typeface="Times New Roman"/>
              </a:rPr>
              <a:t> </a:t>
            </a:r>
            <a:r>
              <a:rPr lang="vi-VN" sz="1400" i="1" spc="-10" dirty="0">
                <a:latin typeface="Times New Roman"/>
                <a:cs typeface="Times New Roman"/>
              </a:rPr>
              <a:t>20/2022/TT-</a:t>
            </a:r>
            <a:r>
              <a:rPr lang="vi-VN" sz="1400" i="1" dirty="0">
                <a:latin typeface="Times New Roman"/>
                <a:cs typeface="Times New Roman"/>
              </a:rPr>
              <a:t>BGDĐT</a:t>
            </a:r>
            <a:r>
              <a:rPr lang="vi-VN" sz="1400" i="1" spc="130" dirty="0">
                <a:latin typeface="Times New Roman"/>
                <a:cs typeface="Times New Roman"/>
              </a:rPr>
              <a:t> </a:t>
            </a:r>
            <a:r>
              <a:rPr lang="vi-VN" sz="1400" i="1" dirty="0">
                <a:latin typeface="Times New Roman"/>
                <a:cs typeface="Times New Roman"/>
              </a:rPr>
              <a:t>Ban</a:t>
            </a:r>
            <a:r>
              <a:rPr lang="vi-VN" sz="1400" i="1" spc="130" dirty="0">
                <a:latin typeface="Times New Roman"/>
                <a:cs typeface="Times New Roman"/>
              </a:rPr>
              <a:t> </a:t>
            </a:r>
            <a:r>
              <a:rPr lang="vi-VN" sz="1400" i="1" dirty="0">
                <a:latin typeface="Times New Roman"/>
                <a:cs typeface="Times New Roman"/>
              </a:rPr>
              <a:t>hành</a:t>
            </a:r>
            <a:r>
              <a:rPr lang="vi-VN" sz="1400" i="1" spc="125" dirty="0">
                <a:latin typeface="Times New Roman"/>
                <a:cs typeface="Times New Roman"/>
              </a:rPr>
              <a:t> </a:t>
            </a:r>
            <a:r>
              <a:rPr lang="vi-VN" sz="1400" i="1" dirty="0">
                <a:latin typeface="Times New Roman"/>
                <a:cs typeface="Times New Roman"/>
              </a:rPr>
              <a:t>Quy</a:t>
            </a:r>
            <a:r>
              <a:rPr lang="vi-VN" sz="1400" i="1" spc="125" dirty="0">
                <a:latin typeface="Times New Roman"/>
                <a:cs typeface="Times New Roman"/>
              </a:rPr>
              <a:t> </a:t>
            </a:r>
            <a:r>
              <a:rPr lang="vi-VN" sz="1400" i="1" dirty="0">
                <a:latin typeface="Times New Roman"/>
                <a:cs typeface="Times New Roman"/>
              </a:rPr>
              <a:t>chế</a:t>
            </a:r>
            <a:r>
              <a:rPr lang="vi-VN" sz="1400" i="1" spc="130" dirty="0">
                <a:latin typeface="Times New Roman"/>
                <a:cs typeface="Times New Roman"/>
              </a:rPr>
              <a:t> </a:t>
            </a:r>
            <a:r>
              <a:rPr lang="vi-VN" sz="1400" i="1" spc="-25" dirty="0">
                <a:latin typeface="Times New Roman"/>
                <a:cs typeface="Times New Roman"/>
              </a:rPr>
              <a:t>và </a:t>
            </a:r>
            <a:r>
              <a:rPr lang="vi-VN" sz="1400" i="1" dirty="0">
                <a:latin typeface="Times New Roman"/>
                <a:cs typeface="Times New Roman"/>
              </a:rPr>
              <a:t>tổ</a:t>
            </a:r>
            <a:r>
              <a:rPr lang="vi-VN" sz="1400" i="1" spc="65" dirty="0">
                <a:latin typeface="Times New Roman"/>
                <a:cs typeface="Times New Roman"/>
              </a:rPr>
              <a:t> </a:t>
            </a:r>
            <a:r>
              <a:rPr lang="vi-VN" sz="1400" i="1" dirty="0">
                <a:latin typeface="Times New Roman"/>
                <a:cs typeface="Times New Roman"/>
              </a:rPr>
              <a:t>chức</a:t>
            </a:r>
            <a:r>
              <a:rPr lang="vi-VN" sz="1400" i="1" spc="65" dirty="0">
                <a:latin typeface="Times New Roman"/>
                <a:cs typeface="Times New Roman"/>
              </a:rPr>
              <a:t> </a:t>
            </a:r>
            <a:r>
              <a:rPr lang="vi-VN" sz="1400" i="1" dirty="0">
                <a:latin typeface="Times New Roman"/>
                <a:cs typeface="Times New Roman"/>
              </a:rPr>
              <a:t>hoạt</a:t>
            </a:r>
            <a:r>
              <a:rPr lang="vi-VN" sz="1400" i="1" spc="55" dirty="0">
                <a:latin typeface="Times New Roman"/>
                <a:cs typeface="Times New Roman"/>
              </a:rPr>
              <a:t> </a:t>
            </a:r>
            <a:r>
              <a:rPr lang="vi-VN" sz="1400" i="1" dirty="0">
                <a:latin typeface="Times New Roman"/>
                <a:cs typeface="Times New Roman"/>
              </a:rPr>
              <a:t>động</a:t>
            </a:r>
            <a:r>
              <a:rPr lang="vi-VN" sz="1400" i="1" spc="75" dirty="0">
                <a:latin typeface="Times New Roman"/>
                <a:cs typeface="Times New Roman"/>
              </a:rPr>
              <a:t> </a:t>
            </a:r>
            <a:r>
              <a:rPr lang="vi-VN" sz="1400" i="1" dirty="0">
                <a:latin typeface="Times New Roman"/>
                <a:cs typeface="Times New Roman"/>
              </a:rPr>
              <a:t>của</a:t>
            </a:r>
            <a:r>
              <a:rPr lang="vi-VN" sz="1400" i="1" spc="65" dirty="0">
                <a:latin typeface="Times New Roman"/>
                <a:cs typeface="Times New Roman"/>
              </a:rPr>
              <a:t> </a:t>
            </a:r>
            <a:r>
              <a:rPr lang="vi-VN" sz="1400" i="1" dirty="0">
                <a:latin typeface="Times New Roman"/>
                <a:cs typeface="Times New Roman"/>
              </a:rPr>
              <a:t>Trung</a:t>
            </a:r>
            <a:r>
              <a:rPr lang="vi-VN" sz="1400" i="1" spc="60" dirty="0">
                <a:latin typeface="Times New Roman"/>
                <a:cs typeface="Times New Roman"/>
              </a:rPr>
              <a:t> </a:t>
            </a:r>
            <a:r>
              <a:rPr lang="vi-VN" sz="1400" i="1" dirty="0">
                <a:latin typeface="Times New Roman"/>
                <a:cs typeface="Times New Roman"/>
              </a:rPr>
              <a:t>tâm</a:t>
            </a:r>
            <a:r>
              <a:rPr lang="vi-VN" sz="1400" i="1" spc="55" dirty="0">
                <a:latin typeface="Times New Roman"/>
                <a:cs typeface="Times New Roman"/>
              </a:rPr>
              <a:t> </a:t>
            </a:r>
            <a:r>
              <a:rPr lang="vi-VN" sz="1400" i="1" dirty="0">
                <a:latin typeface="Times New Roman"/>
                <a:cs typeface="Times New Roman"/>
              </a:rPr>
              <a:t>hỗ</a:t>
            </a:r>
            <a:r>
              <a:rPr lang="vi-VN" sz="1400" i="1" spc="60" dirty="0">
                <a:latin typeface="Times New Roman"/>
                <a:cs typeface="Times New Roman"/>
              </a:rPr>
              <a:t> </a:t>
            </a:r>
            <a:r>
              <a:rPr lang="vi-VN" sz="1400" i="1" dirty="0">
                <a:latin typeface="Times New Roman"/>
                <a:cs typeface="Times New Roman"/>
              </a:rPr>
              <a:t>trợ</a:t>
            </a:r>
            <a:r>
              <a:rPr lang="vi-VN" sz="1400" i="1" spc="60" dirty="0">
                <a:latin typeface="Times New Roman"/>
                <a:cs typeface="Times New Roman"/>
              </a:rPr>
              <a:t> </a:t>
            </a:r>
            <a:r>
              <a:rPr lang="vi-VN" sz="1400" i="1" dirty="0">
                <a:latin typeface="Times New Roman"/>
                <a:cs typeface="Times New Roman"/>
              </a:rPr>
              <a:t>phát</a:t>
            </a:r>
            <a:r>
              <a:rPr lang="vi-VN" sz="1400" i="1" spc="55" dirty="0">
                <a:latin typeface="Times New Roman"/>
                <a:cs typeface="Times New Roman"/>
              </a:rPr>
              <a:t> </a:t>
            </a:r>
            <a:r>
              <a:rPr lang="vi-VN" sz="1400" i="1" dirty="0">
                <a:latin typeface="Times New Roman"/>
                <a:cs typeface="Times New Roman"/>
              </a:rPr>
              <a:t>triển</a:t>
            </a:r>
            <a:r>
              <a:rPr lang="vi-VN" sz="1400" i="1" spc="60" dirty="0">
                <a:latin typeface="Times New Roman"/>
                <a:cs typeface="Times New Roman"/>
              </a:rPr>
              <a:t> </a:t>
            </a:r>
            <a:r>
              <a:rPr lang="vi-VN" sz="1400" i="1" dirty="0">
                <a:latin typeface="Times New Roman"/>
                <a:cs typeface="Times New Roman"/>
              </a:rPr>
              <a:t>giáo</a:t>
            </a:r>
            <a:r>
              <a:rPr lang="vi-VN" sz="1400" i="1" spc="60" dirty="0">
                <a:latin typeface="Times New Roman"/>
                <a:cs typeface="Times New Roman"/>
              </a:rPr>
              <a:t> </a:t>
            </a:r>
            <a:r>
              <a:rPr lang="vi-VN" sz="1400" i="1" spc="-25" dirty="0">
                <a:latin typeface="Times New Roman"/>
                <a:cs typeface="Times New Roman"/>
              </a:rPr>
              <a:t>dục </a:t>
            </a:r>
            <a:r>
              <a:rPr lang="vi-VN" sz="1400" i="1" dirty="0">
                <a:latin typeface="Times New Roman"/>
                <a:cs typeface="Times New Roman"/>
              </a:rPr>
              <a:t>hòa</a:t>
            </a:r>
            <a:r>
              <a:rPr lang="vi-VN" sz="1400" i="1" spc="-25" dirty="0">
                <a:latin typeface="Times New Roman"/>
                <a:cs typeface="Times New Roman"/>
              </a:rPr>
              <a:t> </a:t>
            </a:r>
            <a:r>
              <a:rPr lang="vi-VN" sz="1400" i="1" spc="-10" dirty="0">
                <a:latin typeface="Times New Roman"/>
                <a:cs typeface="Times New Roman"/>
              </a:rPr>
              <a:t>nhập)</a:t>
            </a:r>
            <a:endParaRPr lang="vi-VN" sz="1400" dirty="0">
              <a:latin typeface="Times New Roman"/>
              <a:cs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 name="Picture 39" descr="A cartoon of a rabbit and a dragonfly&#10;&#10;Description automatically generated with medium confidence">
            <a:extLst>
              <a:ext uri="{FF2B5EF4-FFF2-40B4-BE49-F238E27FC236}">
                <a16:creationId xmlns:a16="http://schemas.microsoft.com/office/drawing/2014/main" id="{4332A386-72B2-B071-B44A-EBB4A3A7FF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8" name="object 8"/>
          <p:cNvSpPr/>
          <p:nvPr/>
        </p:nvSpPr>
        <p:spPr>
          <a:xfrm>
            <a:off x="4438687" y="4938369"/>
            <a:ext cx="303530" cy="205740"/>
          </a:xfrm>
          <a:custGeom>
            <a:avLst/>
            <a:gdLst/>
            <a:ahLst/>
            <a:cxnLst/>
            <a:rect l="l" t="t" r="r" b="b"/>
            <a:pathLst>
              <a:path w="303529" h="205739">
                <a:moveTo>
                  <a:pt x="303492" y="0"/>
                </a:moveTo>
                <a:lnTo>
                  <a:pt x="155664" y="0"/>
                </a:lnTo>
                <a:lnTo>
                  <a:pt x="0" y="205130"/>
                </a:lnTo>
                <a:lnTo>
                  <a:pt x="147827" y="205130"/>
                </a:lnTo>
                <a:lnTo>
                  <a:pt x="303492" y="0"/>
                </a:lnTo>
                <a:close/>
              </a:path>
            </a:pathLst>
          </a:custGeom>
          <a:solidFill>
            <a:srgbClr val="E6E8E8"/>
          </a:solidFill>
        </p:spPr>
        <p:txBody>
          <a:bodyPr wrap="square" lIns="0" tIns="0" rIns="0" bIns="0" rtlCol="0"/>
          <a:lstStyle/>
          <a:p>
            <a:endParaRPr/>
          </a:p>
        </p:txBody>
      </p:sp>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2778760" y="558125"/>
            <a:ext cx="3510280" cy="474489"/>
          </a:xfrm>
          <a:prstGeom prst="rect">
            <a:avLst/>
          </a:prstGeom>
        </p:spPr>
        <p:txBody>
          <a:bodyPr vert="horz" wrap="square" lIns="0" tIns="12700" rIns="0" bIns="0" rtlCol="0">
            <a:spAutoFit/>
          </a:bodyPr>
          <a:lstStyle/>
          <a:p>
            <a:pPr marL="12700">
              <a:lnSpc>
                <a:spcPct val="100000"/>
              </a:lnSpc>
              <a:spcBef>
                <a:spcPts val="100"/>
              </a:spcBef>
            </a:pPr>
            <a:r>
              <a:rPr sz="3000" spc="-645" dirty="0"/>
              <a:t>1.</a:t>
            </a:r>
            <a:r>
              <a:rPr sz="3000" spc="-175" dirty="0"/>
              <a:t> </a:t>
            </a:r>
            <a:r>
              <a:rPr lang="vi-VN" sz="3000" spc="-80" dirty="0"/>
              <a:t>P</a:t>
            </a:r>
            <a:r>
              <a:rPr sz="3000" spc="-80" dirty="0" err="1"/>
              <a:t>hát</a:t>
            </a:r>
            <a:r>
              <a:rPr sz="3000" spc="-165" dirty="0"/>
              <a:t> </a:t>
            </a:r>
            <a:r>
              <a:rPr sz="3000" spc="-95" dirty="0"/>
              <a:t>hiện</a:t>
            </a:r>
            <a:r>
              <a:rPr sz="3000" spc="-170" dirty="0"/>
              <a:t> </a:t>
            </a:r>
            <a:r>
              <a:rPr sz="3000" spc="-60" dirty="0"/>
              <a:t>sớm</a:t>
            </a:r>
            <a:endParaRPr sz="3000" dirty="0"/>
          </a:p>
        </p:txBody>
      </p:sp>
      <p:sp>
        <p:nvSpPr>
          <p:cNvPr id="39" name="object 39"/>
          <p:cNvSpPr txBox="1"/>
          <p:nvPr/>
        </p:nvSpPr>
        <p:spPr>
          <a:xfrm>
            <a:off x="535940" y="1638976"/>
            <a:ext cx="7933690" cy="2228174"/>
          </a:xfrm>
          <a:prstGeom prst="rect">
            <a:avLst/>
          </a:prstGeom>
        </p:spPr>
        <p:txBody>
          <a:bodyPr vert="horz" wrap="square" lIns="0" tIns="12065" rIns="0" bIns="0" rtlCol="0">
            <a:spAutoFit/>
          </a:bodyPr>
          <a:lstStyle/>
          <a:p>
            <a:pPr marL="12700" marR="5080" indent="457200" algn="just">
              <a:spcBef>
                <a:spcPts val="95"/>
              </a:spcBef>
            </a:pPr>
            <a:r>
              <a:rPr lang="vi-VN" sz="2400" dirty="0">
                <a:solidFill>
                  <a:srgbClr val="006FC0"/>
                </a:solidFill>
                <a:latin typeface="Times New Roman"/>
                <a:cs typeface="Times New Roman"/>
              </a:rPr>
              <a:t>-&gt; </a:t>
            </a:r>
            <a:r>
              <a:rPr lang="vi-VN" sz="2400" b="1" dirty="0">
                <a:solidFill>
                  <a:srgbClr val="006FC0"/>
                </a:solidFill>
                <a:latin typeface="Times New Roman"/>
                <a:cs typeface="Times New Roman"/>
              </a:rPr>
              <a:t>Đối</a:t>
            </a:r>
            <a:r>
              <a:rPr lang="vi-VN" sz="2400" b="1" spc="275" dirty="0">
                <a:solidFill>
                  <a:srgbClr val="006FC0"/>
                </a:solidFill>
                <a:latin typeface="Times New Roman"/>
                <a:cs typeface="Times New Roman"/>
              </a:rPr>
              <a:t> </a:t>
            </a:r>
            <a:r>
              <a:rPr lang="vi-VN" sz="2400" b="1" dirty="0">
                <a:solidFill>
                  <a:srgbClr val="006FC0"/>
                </a:solidFill>
                <a:latin typeface="Times New Roman"/>
                <a:cs typeface="Times New Roman"/>
              </a:rPr>
              <a:t>tượng</a:t>
            </a:r>
            <a:r>
              <a:rPr sz="2400" b="1" spc="270" dirty="0">
                <a:solidFill>
                  <a:srgbClr val="006FC0"/>
                </a:solidFill>
                <a:latin typeface="Times New Roman"/>
                <a:cs typeface="Times New Roman"/>
              </a:rPr>
              <a:t> </a:t>
            </a:r>
            <a:r>
              <a:rPr sz="2400" dirty="0">
                <a:solidFill>
                  <a:srgbClr val="006FC0"/>
                </a:solidFill>
                <a:latin typeface="Times New Roman"/>
                <a:cs typeface="Times New Roman"/>
              </a:rPr>
              <a:t>cần</a:t>
            </a:r>
            <a:r>
              <a:rPr sz="2400" spc="275" dirty="0">
                <a:solidFill>
                  <a:srgbClr val="006FC0"/>
                </a:solidFill>
                <a:latin typeface="Times New Roman"/>
                <a:cs typeface="Times New Roman"/>
              </a:rPr>
              <a:t> </a:t>
            </a:r>
            <a:r>
              <a:rPr sz="2400" dirty="0">
                <a:solidFill>
                  <a:srgbClr val="006FC0"/>
                </a:solidFill>
                <a:latin typeface="Times New Roman"/>
                <a:cs typeface="Times New Roman"/>
              </a:rPr>
              <a:t>được</a:t>
            </a:r>
            <a:r>
              <a:rPr sz="2400" spc="280" dirty="0">
                <a:solidFill>
                  <a:srgbClr val="006FC0"/>
                </a:solidFill>
                <a:latin typeface="Times New Roman"/>
                <a:cs typeface="Times New Roman"/>
              </a:rPr>
              <a:t> </a:t>
            </a:r>
            <a:r>
              <a:rPr sz="2400" dirty="0">
                <a:solidFill>
                  <a:srgbClr val="006FC0"/>
                </a:solidFill>
                <a:latin typeface="Times New Roman"/>
                <a:cs typeface="Times New Roman"/>
              </a:rPr>
              <a:t>thực</a:t>
            </a:r>
            <a:r>
              <a:rPr sz="2400" spc="280" dirty="0">
                <a:solidFill>
                  <a:srgbClr val="006FC0"/>
                </a:solidFill>
                <a:latin typeface="Times New Roman"/>
                <a:cs typeface="Times New Roman"/>
              </a:rPr>
              <a:t> </a:t>
            </a:r>
            <a:r>
              <a:rPr sz="2400" dirty="0">
                <a:solidFill>
                  <a:srgbClr val="006FC0"/>
                </a:solidFill>
                <a:latin typeface="Times New Roman"/>
                <a:cs typeface="Times New Roman"/>
              </a:rPr>
              <a:t>hiện</a:t>
            </a:r>
            <a:r>
              <a:rPr sz="2400" spc="280" dirty="0">
                <a:solidFill>
                  <a:srgbClr val="006FC0"/>
                </a:solidFill>
                <a:latin typeface="Times New Roman"/>
                <a:cs typeface="Times New Roman"/>
              </a:rPr>
              <a:t> </a:t>
            </a:r>
            <a:r>
              <a:rPr sz="2400" dirty="0">
                <a:solidFill>
                  <a:srgbClr val="006FC0"/>
                </a:solidFill>
                <a:latin typeface="Times New Roman"/>
                <a:cs typeface="Times New Roman"/>
              </a:rPr>
              <a:t>phát</a:t>
            </a:r>
            <a:r>
              <a:rPr sz="2400" spc="275" dirty="0">
                <a:solidFill>
                  <a:srgbClr val="006FC0"/>
                </a:solidFill>
                <a:latin typeface="Times New Roman"/>
                <a:cs typeface="Times New Roman"/>
              </a:rPr>
              <a:t> </a:t>
            </a:r>
            <a:r>
              <a:rPr sz="2400" dirty="0">
                <a:solidFill>
                  <a:srgbClr val="006FC0"/>
                </a:solidFill>
                <a:latin typeface="Times New Roman"/>
                <a:cs typeface="Times New Roman"/>
              </a:rPr>
              <a:t>hiện</a:t>
            </a:r>
            <a:r>
              <a:rPr sz="2400" spc="290" dirty="0">
                <a:solidFill>
                  <a:srgbClr val="006FC0"/>
                </a:solidFill>
                <a:latin typeface="Times New Roman"/>
                <a:cs typeface="Times New Roman"/>
              </a:rPr>
              <a:t> </a:t>
            </a:r>
            <a:r>
              <a:rPr sz="2400" dirty="0">
                <a:solidFill>
                  <a:srgbClr val="006FC0"/>
                </a:solidFill>
                <a:latin typeface="Times New Roman"/>
                <a:cs typeface="Times New Roman"/>
              </a:rPr>
              <a:t>sớm</a:t>
            </a:r>
            <a:r>
              <a:rPr sz="2400" spc="260" dirty="0">
                <a:solidFill>
                  <a:srgbClr val="006FC0"/>
                </a:solidFill>
                <a:latin typeface="Times New Roman"/>
                <a:cs typeface="Times New Roman"/>
              </a:rPr>
              <a:t> </a:t>
            </a:r>
            <a:r>
              <a:rPr sz="2400" dirty="0">
                <a:solidFill>
                  <a:srgbClr val="006FC0"/>
                </a:solidFill>
                <a:latin typeface="Times New Roman"/>
                <a:cs typeface="Times New Roman"/>
              </a:rPr>
              <a:t>bao</a:t>
            </a:r>
            <a:r>
              <a:rPr sz="2400" spc="285" dirty="0">
                <a:solidFill>
                  <a:srgbClr val="006FC0"/>
                </a:solidFill>
                <a:latin typeface="Times New Roman"/>
                <a:cs typeface="Times New Roman"/>
              </a:rPr>
              <a:t> </a:t>
            </a:r>
            <a:r>
              <a:rPr sz="2400" spc="-20" dirty="0">
                <a:solidFill>
                  <a:srgbClr val="006FC0"/>
                </a:solidFill>
                <a:latin typeface="Times New Roman"/>
                <a:cs typeface="Times New Roman"/>
              </a:rPr>
              <a:t>gồm: </a:t>
            </a:r>
            <a:r>
              <a:rPr sz="2400" dirty="0">
                <a:solidFill>
                  <a:srgbClr val="006FC0"/>
                </a:solidFill>
                <a:latin typeface="Times New Roman"/>
                <a:cs typeface="Times New Roman"/>
              </a:rPr>
              <a:t>Trẻ</a:t>
            </a:r>
            <a:r>
              <a:rPr sz="2400" spc="315" dirty="0">
                <a:solidFill>
                  <a:srgbClr val="006FC0"/>
                </a:solidFill>
                <a:latin typeface="Times New Roman"/>
                <a:cs typeface="Times New Roman"/>
              </a:rPr>
              <a:t> </a:t>
            </a:r>
            <a:r>
              <a:rPr sz="2400" dirty="0">
                <a:solidFill>
                  <a:srgbClr val="006FC0"/>
                </a:solidFill>
                <a:latin typeface="Times New Roman"/>
                <a:cs typeface="Times New Roman"/>
              </a:rPr>
              <a:t>em,</a:t>
            </a:r>
            <a:r>
              <a:rPr sz="2400" spc="315" dirty="0">
                <a:solidFill>
                  <a:srgbClr val="006FC0"/>
                </a:solidFill>
                <a:latin typeface="Times New Roman"/>
                <a:cs typeface="Times New Roman"/>
              </a:rPr>
              <a:t> </a:t>
            </a:r>
            <a:r>
              <a:rPr sz="2400" dirty="0">
                <a:solidFill>
                  <a:srgbClr val="006FC0"/>
                </a:solidFill>
                <a:latin typeface="Times New Roman"/>
                <a:cs typeface="Times New Roman"/>
              </a:rPr>
              <a:t>học</a:t>
            </a:r>
            <a:r>
              <a:rPr sz="2400" spc="320" dirty="0">
                <a:solidFill>
                  <a:srgbClr val="006FC0"/>
                </a:solidFill>
                <a:latin typeface="Times New Roman"/>
                <a:cs typeface="Times New Roman"/>
              </a:rPr>
              <a:t> </a:t>
            </a:r>
            <a:r>
              <a:rPr sz="2400" dirty="0">
                <a:solidFill>
                  <a:srgbClr val="006FC0"/>
                </a:solidFill>
                <a:latin typeface="Times New Roman"/>
                <a:cs typeface="Times New Roman"/>
              </a:rPr>
              <a:t>sinh</a:t>
            </a:r>
            <a:r>
              <a:rPr sz="2400" spc="315" dirty="0">
                <a:solidFill>
                  <a:srgbClr val="006FC0"/>
                </a:solidFill>
                <a:latin typeface="Times New Roman"/>
                <a:cs typeface="Times New Roman"/>
              </a:rPr>
              <a:t> </a:t>
            </a:r>
            <a:r>
              <a:rPr sz="2400" dirty="0">
                <a:solidFill>
                  <a:srgbClr val="006FC0"/>
                </a:solidFill>
                <a:latin typeface="Times New Roman"/>
                <a:cs typeface="Times New Roman"/>
              </a:rPr>
              <a:t>ở</a:t>
            </a:r>
            <a:r>
              <a:rPr sz="2400" spc="320" dirty="0">
                <a:solidFill>
                  <a:srgbClr val="006FC0"/>
                </a:solidFill>
                <a:latin typeface="Times New Roman"/>
                <a:cs typeface="Times New Roman"/>
              </a:rPr>
              <a:t> </a:t>
            </a:r>
            <a:r>
              <a:rPr sz="2400" dirty="0">
                <a:solidFill>
                  <a:srgbClr val="006FC0"/>
                </a:solidFill>
                <a:latin typeface="Times New Roman"/>
                <a:cs typeface="Times New Roman"/>
              </a:rPr>
              <a:t>độ</a:t>
            </a:r>
            <a:r>
              <a:rPr sz="2400" spc="315" dirty="0">
                <a:solidFill>
                  <a:srgbClr val="006FC0"/>
                </a:solidFill>
                <a:latin typeface="Times New Roman"/>
                <a:cs typeface="Times New Roman"/>
              </a:rPr>
              <a:t> </a:t>
            </a:r>
            <a:r>
              <a:rPr sz="2400" dirty="0">
                <a:solidFill>
                  <a:srgbClr val="006FC0"/>
                </a:solidFill>
                <a:latin typeface="Times New Roman"/>
                <a:cs typeface="Times New Roman"/>
              </a:rPr>
              <a:t>tuổi</a:t>
            </a:r>
            <a:r>
              <a:rPr sz="2400" spc="315" dirty="0">
                <a:solidFill>
                  <a:srgbClr val="006FC0"/>
                </a:solidFill>
                <a:latin typeface="Times New Roman"/>
                <a:cs typeface="Times New Roman"/>
              </a:rPr>
              <a:t> </a:t>
            </a:r>
            <a:r>
              <a:rPr sz="2400" dirty="0">
                <a:solidFill>
                  <a:srgbClr val="006FC0"/>
                </a:solidFill>
                <a:latin typeface="Times New Roman"/>
                <a:cs typeface="Times New Roman"/>
              </a:rPr>
              <a:t>mầm</a:t>
            </a:r>
            <a:r>
              <a:rPr sz="2400" spc="310" dirty="0">
                <a:solidFill>
                  <a:srgbClr val="006FC0"/>
                </a:solidFill>
                <a:latin typeface="Times New Roman"/>
                <a:cs typeface="Times New Roman"/>
              </a:rPr>
              <a:t> </a:t>
            </a:r>
            <a:r>
              <a:rPr sz="2400" dirty="0">
                <a:solidFill>
                  <a:srgbClr val="006FC0"/>
                </a:solidFill>
                <a:latin typeface="Times New Roman"/>
                <a:cs typeface="Times New Roman"/>
              </a:rPr>
              <a:t>non</a:t>
            </a:r>
            <a:r>
              <a:rPr sz="2400" spc="320" dirty="0">
                <a:solidFill>
                  <a:srgbClr val="006FC0"/>
                </a:solidFill>
                <a:latin typeface="Times New Roman"/>
                <a:cs typeface="Times New Roman"/>
              </a:rPr>
              <a:t> </a:t>
            </a:r>
            <a:r>
              <a:rPr sz="2400" dirty="0">
                <a:solidFill>
                  <a:srgbClr val="006FC0"/>
                </a:solidFill>
                <a:latin typeface="Times New Roman"/>
                <a:cs typeface="Times New Roman"/>
              </a:rPr>
              <a:t>và</a:t>
            </a:r>
            <a:r>
              <a:rPr sz="2400" spc="315" dirty="0">
                <a:solidFill>
                  <a:srgbClr val="006FC0"/>
                </a:solidFill>
                <a:latin typeface="Times New Roman"/>
                <a:cs typeface="Times New Roman"/>
              </a:rPr>
              <a:t> </a:t>
            </a:r>
            <a:r>
              <a:rPr sz="2400" dirty="0">
                <a:solidFill>
                  <a:srgbClr val="006FC0"/>
                </a:solidFill>
                <a:latin typeface="Times New Roman"/>
                <a:cs typeface="Times New Roman"/>
              </a:rPr>
              <a:t>tiểu</a:t>
            </a:r>
            <a:r>
              <a:rPr sz="2400" spc="315" dirty="0">
                <a:solidFill>
                  <a:srgbClr val="006FC0"/>
                </a:solidFill>
                <a:latin typeface="Times New Roman"/>
                <a:cs typeface="Times New Roman"/>
              </a:rPr>
              <a:t> </a:t>
            </a:r>
            <a:r>
              <a:rPr sz="2400" dirty="0">
                <a:solidFill>
                  <a:srgbClr val="006FC0"/>
                </a:solidFill>
                <a:latin typeface="Times New Roman"/>
                <a:cs typeface="Times New Roman"/>
              </a:rPr>
              <a:t>học</a:t>
            </a:r>
            <a:r>
              <a:rPr sz="2400" spc="320" dirty="0">
                <a:solidFill>
                  <a:srgbClr val="006FC0"/>
                </a:solidFill>
                <a:latin typeface="Times New Roman"/>
                <a:cs typeface="Times New Roman"/>
              </a:rPr>
              <a:t> </a:t>
            </a:r>
            <a:r>
              <a:rPr sz="2400" dirty="0">
                <a:solidFill>
                  <a:srgbClr val="FF0000"/>
                </a:solidFill>
                <a:latin typeface="Times New Roman"/>
                <a:cs typeface="Times New Roman"/>
              </a:rPr>
              <a:t>có</a:t>
            </a:r>
            <a:r>
              <a:rPr sz="2400" spc="315" dirty="0">
                <a:solidFill>
                  <a:srgbClr val="FF0000"/>
                </a:solidFill>
                <a:latin typeface="Times New Roman"/>
                <a:cs typeface="Times New Roman"/>
              </a:rPr>
              <a:t> </a:t>
            </a:r>
            <a:r>
              <a:rPr sz="2400" dirty="0">
                <a:solidFill>
                  <a:srgbClr val="FF0000"/>
                </a:solidFill>
                <a:latin typeface="Times New Roman"/>
                <a:cs typeface="Times New Roman"/>
              </a:rPr>
              <a:t>dấu</a:t>
            </a:r>
            <a:r>
              <a:rPr sz="2400" spc="315" dirty="0">
                <a:solidFill>
                  <a:srgbClr val="FF0000"/>
                </a:solidFill>
                <a:latin typeface="Times New Roman"/>
                <a:cs typeface="Times New Roman"/>
              </a:rPr>
              <a:t> </a:t>
            </a:r>
            <a:r>
              <a:rPr sz="2400" spc="-20" dirty="0">
                <a:solidFill>
                  <a:srgbClr val="FF0000"/>
                </a:solidFill>
                <a:latin typeface="Times New Roman"/>
                <a:cs typeface="Times New Roman"/>
              </a:rPr>
              <a:t>hiệu </a:t>
            </a:r>
            <a:r>
              <a:rPr sz="2400" dirty="0">
                <a:solidFill>
                  <a:srgbClr val="FF0000"/>
                </a:solidFill>
                <a:latin typeface="Times New Roman"/>
                <a:cs typeface="Times New Roman"/>
              </a:rPr>
              <a:t>phát</a:t>
            </a:r>
            <a:r>
              <a:rPr sz="2400" spc="280" dirty="0">
                <a:solidFill>
                  <a:srgbClr val="FF0000"/>
                </a:solidFill>
                <a:latin typeface="Times New Roman"/>
                <a:cs typeface="Times New Roman"/>
              </a:rPr>
              <a:t> </a:t>
            </a:r>
            <a:r>
              <a:rPr sz="2400" dirty="0">
                <a:solidFill>
                  <a:srgbClr val="FF0000"/>
                </a:solidFill>
                <a:latin typeface="Times New Roman"/>
                <a:cs typeface="Times New Roman"/>
              </a:rPr>
              <a:t>triển</a:t>
            </a:r>
            <a:r>
              <a:rPr sz="2400" spc="295" dirty="0">
                <a:solidFill>
                  <a:srgbClr val="FF0000"/>
                </a:solidFill>
                <a:latin typeface="Times New Roman"/>
                <a:cs typeface="Times New Roman"/>
              </a:rPr>
              <a:t> </a:t>
            </a:r>
            <a:r>
              <a:rPr sz="2400" dirty="0">
                <a:solidFill>
                  <a:srgbClr val="FF0000"/>
                </a:solidFill>
                <a:latin typeface="Times New Roman"/>
                <a:cs typeface="Times New Roman"/>
              </a:rPr>
              <a:t>không</a:t>
            </a:r>
            <a:r>
              <a:rPr sz="2400" spc="285" dirty="0">
                <a:solidFill>
                  <a:srgbClr val="FF0000"/>
                </a:solidFill>
                <a:latin typeface="Times New Roman"/>
                <a:cs typeface="Times New Roman"/>
              </a:rPr>
              <a:t> </a:t>
            </a:r>
            <a:r>
              <a:rPr sz="2400" dirty="0">
                <a:solidFill>
                  <a:srgbClr val="FF0000"/>
                </a:solidFill>
                <a:latin typeface="Times New Roman"/>
                <a:cs typeface="Times New Roman"/>
              </a:rPr>
              <a:t>bình</a:t>
            </a:r>
            <a:r>
              <a:rPr sz="2400" spc="295" dirty="0">
                <a:solidFill>
                  <a:srgbClr val="FF0000"/>
                </a:solidFill>
                <a:latin typeface="Times New Roman"/>
                <a:cs typeface="Times New Roman"/>
              </a:rPr>
              <a:t> </a:t>
            </a:r>
            <a:r>
              <a:rPr sz="2400" dirty="0">
                <a:solidFill>
                  <a:srgbClr val="FF0000"/>
                </a:solidFill>
                <a:latin typeface="Times New Roman"/>
                <a:cs typeface="Times New Roman"/>
              </a:rPr>
              <a:t>thường</a:t>
            </a:r>
            <a:r>
              <a:rPr sz="2400" spc="285" dirty="0">
                <a:solidFill>
                  <a:srgbClr val="FF0000"/>
                </a:solidFill>
                <a:latin typeface="Times New Roman"/>
                <a:cs typeface="Times New Roman"/>
              </a:rPr>
              <a:t> </a:t>
            </a:r>
            <a:r>
              <a:rPr sz="2400" dirty="0">
                <a:solidFill>
                  <a:srgbClr val="FF0000"/>
                </a:solidFill>
                <a:latin typeface="Times New Roman"/>
                <a:cs typeface="Times New Roman"/>
              </a:rPr>
              <a:t>hoặc</a:t>
            </a:r>
            <a:r>
              <a:rPr sz="2400" spc="285" dirty="0">
                <a:solidFill>
                  <a:srgbClr val="FF0000"/>
                </a:solidFill>
                <a:latin typeface="Times New Roman"/>
                <a:cs typeface="Times New Roman"/>
              </a:rPr>
              <a:t> </a:t>
            </a:r>
            <a:r>
              <a:rPr sz="2400" dirty="0">
                <a:solidFill>
                  <a:srgbClr val="FF0000"/>
                </a:solidFill>
                <a:latin typeface="Times New Roman"/>
                <a:cs typeface="Times New Roman"/>
              </a:rPr>
              <a:t>có</a:t>
            </a:r>
            <a:r>
              <a:rPr sz="2400" spc="290" dirty="0">
                <a:solidFill>
                  <a:srgbClr val="FF0000"/>
                </a:solidFill>
                <a:latin typeface="Times New Roman"/>
                <a:cs typeface="Times New Roman"/>
              </a:rPr>
              <a:t> </a:t>
            </a:r>
            <a:r>
              <a:rPr sz="2400" dirty="0">
                <a:solidFill>
                  <a:srgbClr val="FF0000"/>
                </a:solidFill>
                <a:latin typeface="Times New Roman"/>
                <a:cs typeface="Times New Roman"/>
              </a:rPr>
              <a:t>nguy</a:t>
            </a:r>
            <a:r>
              <a:rPr sz="2400" spc="285" dirty="0">
                <a:solidFill>
                  <a:srgbClr val="FF0000"/>
                </a:solidFill>
                <a:latin typeface="Times New Roman"/>
                <a:cs typeface="Times New Roman"/>
              </a:rPr>
              <a:t> </a:t>
            </a:r>
            <a:r>
              <a:rPr sz="2400" dirty="0">
                <a:solidFill>
                  <a:srgbClr val="FF0000"/>
                </a:solidFill>
                <a:latin typeface="Times New Roman"/>
                <a:cs typeface="Times New Roman"/>
              </a:rPr>
              <a:t>cơ</a:t>
            </a:r>
            <a:r>
              <a:rPr sz="2400" spc="300" dirty="0">
                <a:solidFill>
                  <a:srgbClr val="FF0000"/>
                </a:solidFill>
                <a:latin typeface="Times New Roman"/>
                <a:cs typeface="Times New Roman"/>
              </a:rPr>
              <a:t> </a:t>
            </a:r>
            <a:r>
              <a:rPr sz="2400" dirty="0">
                <a:solidFill>
                  <a:srgbClr val="FF0000"/>
                </a:solidFill>
                <a:latin typeface="Times New Roman"/>
                <a:cs typeface="Times New Roman"/>
              </a:rPr>
              <a:t>suy</a:t>
            </a:r>
            <a:r>
              <a:rPr sz="2400" spc="295" dirty="0">
                <a:solidFill>
                  <a:srgbClr val="FF0000"/>
                </a:solidFill>
                <a:latin typeface="Times New Roman"/>
                <a:cs typeface="Times New Roman"/>
              </a:rPr>
              <a:t> </a:t>
            </a:r>
            <a:r>
              <a:rPr sz="2400" dirty="0">
                <a:solidFill>
                  <a:srgbClr val="FF0000"/>
                </a:solidFill>
                <a:latin typeface="Times New Roman"/>
                <a:cs typeface="Times New Roman"/>
              </a:rPr>
              <a:t>giảm</a:t>
            </a:r>
            <a:r>
              <a:rPr sz="2400" spc="285" dirty="0">
                <a:solidFill>
                  <a:srgbClr val="FF0000"/>
                </a:solidFill>
                <a:latin typeface="Times New Roman"/>
                <a:cs typeface="Times New Roman"/>
              </a:rPr>
              <a:t> </a:t>
            </a:r>
            <a:r>
              <a:rPr sz="2400" spc="-20" dirty="0">
                <a:solidFill>
                  <a:srgbClr val="FF0000"/>
                </a:solidFill>
                <a:latin typeface="Times New Roman"/>
                <a:cs typeface="Times New Roman"/>
              </a:rPr>
              <a:t>chức </a:t>
            </a:r>
            <a:r>
              <a:rPr sz="2400" dirty="0">
                <a:solidFill>
                  <a:srgbClr val="FF0000"/>
                </a:solidFill>
                <a:latin typeface="Times New Roman"/>
                <a:cs typeface="Times New Roman"/>
              </a:rPr>
              <a:t>năng</a:t>
            </a:r>
            <a:r>
              <a:rPr sz="2400" dirty="0">
                <a:solidFill>
                  <a:srgbClr val="006FC0"/>
                </a:solidFill>
                <a:latin typeface="Times New Roman"/>
                <a:cs typeface="Times New Roman"/>
              </a:rPr>
              <a:t>.</a:t>
            </a:r>
            <a:r>
              <a:rPr sz="2400" spc="85" dirty="0">
                <a:solidFill>
                  <a:srgbClr val="006FC0"/>
                </a:solidFill>
                <a:latin typeface="Times New Roman"/>
                <a:cs typeface="Times New Roman"/>
              </a:rPr>
              <a:t> </a:t>
            </a:r>
            <a:r>
              <a:rPr sz="2400" dirty="0">
                <a:solidFill>
                  <a:srgbClr val="006FC0"/>
                </a:solidFill>
                <a:latin typeface="Times New Roman"/>
                <a:cs typeface="Times New Roman"/>
              </a:rPr>
              <a:t>Những</a:t>
            </a:r>
            <a:r>
              <a:rPr sz="2400" spc="90" dirty="0">
                <a:solidFill>
                  <a:srgbClr val="006FC0"/>
                </a:solidFill>
                <a:latin typeface="Times New Roman"/>
                <a:cs typeface="Times New Roman"/>
              </a:rPr>
              <a:t> </a:t>
            </a:r>
            <a:r>
              <a:rPr sz="2400" dirty="0">
                <a:solidFill>
                  <a:srgbClr val="006FC0"/>
                </a:solidFill>
                <a:latin typeface="Times New Roman"/>
                <a:cs typeface="Times New Roman"/>
              </a:rPr>
              <a:t>trẻ</a:t>
            </a:r>
            <a:r>
              <a:rPr sz="2400" spc="90" dirty="0">
                <a:solidFill>
                  <a:srgbClr val="006FC0"/>
                </a:solidFill>
                <a:latin typeface="Times New Roman"/>
                <a:cs typeface="Times New Roman"/>
              </a:rPr>
              <a:t> </a:t>
            </a:r>
            <a:r>
              <a:rPr sz="2400" dirty="0">
                <a:solidFill>
                  <a:srgbClr val="006FC0"/>
                </a:solidFill>
                <a:latin typeface="Times New Roman"/>
                <a:cs typeface="Times New Roman"/>
              </a:rPr>
              <a:t>này</a:t>
            </a:r>
            <a:r>
              <a:rPr sz="2400" spc="80" dirty="0">
                <a:solidFill>
                  <a:srgbClr val="006FC0"/>
                </a:solidFill>
                <a:latin typeface="Times New Roman"/>
                <a:cs typeface="Times New Roman"/>
              </a:rPr>
              <a:t> </a:t>
            </a:r>
            <a:r>
              <a:rPr sz="2400" dirty="0">
                <a:solidFill>
                  <a:srgbClr val="006FC0"/>
                </a:solidFill>
                <a:latin typeface="Times New Roman"/>
                <a:cs typeface="Times New Roman"/>
              </a:rPr>
              <a:t>thường</a:t>
            </a:r>
            <a:r>
              <a:rPr sz="2400" spc="75" dirty="0">
                <a:solidFill>
                  <a:srgbClr val="006FC0"/>
                </a:solidFill>
                <a:latin typeface="Times New Roman"/>
                <a:cs typeface="Times New Roman"/>
              </a:rPr>
              <a:t> </a:t>
            </a:r>
            <a:r>
              <a:rPr sz="2400" dirty="0">
                <a:solidFill>
                  <a:srgbClr val="006FC0"/>
                </a:solidFill>
                <a:latin typeface="Times New Roman"/>
                <a:cs typeface="Times New Roman"/>
              </a:rPr>
              <a:t>có</a:t>
            </a:r>
            <a:r>
              <a:rPr sz="2400" spc="90" dirty="0">
                <a:solidFill>
                  <a:srgbClr val="006FC0"/>
                </a:solidFill>
                <a:latin typeface="Times New Roman"/>
                <a:cs typeface="Times New Roman"/>
              </a:rPr>
              <a:t> </a:t>
            </a:r>
            <a:r>
              <a:rPr sz="2400" dirty="0">
                <a:solidFill>
                  <a:srgbClr val="006FC0"/>
                </a:solidFill>
                <a:latin typeface="Times New Roman"/>
                <a:cs typeface="Times New Roman"/>
              </a:rPr>
              <a:t>nhu</a:t>
            </a:r>
            <a:r>
              <a:rPr sz="2400" spc="90" dirty="0">
                <a:solidFill>
                  <a:srgbClr val="006FC0"/>
                </a:solidFill>
                <a:latin typeface="Times New Roman"/>
                <a:cs typeface="Times New Roman"/>
              </a:rPr>
              <a:t> </a:t>
            </a:r>
            <a:r>
              <a:rPr sz="2400" dirty="0">
                <a:solidFill>
                  <a:srgbClr val="006FC0"/>
                </a:solidFill>
                <a:latin typeface="Times New Roman"/>
                <a:cs typeface="Times New Roman"/>
              </a:rPr>
              <a:t>cầu</a:t>
            </a:r>
            <a:r>
              <a:rPr sz="2400" spc="85" dirty="0">
                <a:solidFill>
                  <a:srgbClr val="006FC0"/>
                </a:solidFill>
                <a:latin typeface="Times New Roman"/>
                <a:cs typeface="Times New Roman"/>
              </a:rPr>
              <a:t> </a:t>
            </a:r>
            <a:r>
              <a:rPr sz="2400" dirty="0">
                <a:solidFill>
                  <a:srgbClr val="006FC0"/>
                </a:solidFill>
                <a:latin typeface="Times New Roman"/>
                <a:cs typeface="Times New Roman"/>
              </a:rPr>
              <a:t>giáo</a:t>
            </a:r>
            <a:r>
              <a:rPr sz="2400" spc="90" dirty="0">
                <a:solidFill>
                  <a:srgbClr val="006FC0"/>
                </a:solidFill>
                <a:latin typeface="Times New Roman"/>
                <a:cs typeface="Times New Roman"/>
              </a:rPr>
              <a:t> </a:t>
            </a:r>
            <a:r>
              <a:rPr sz="2400" dirty="0">
                <a:solidFill>
                  <a:srgbClr val="006FC0"/>
                </a:solidFill>
                <a:latin typeface="Times New Roman"/>
                <a:cs typeface="Times New Roman"/>
              </a:rPr>
              <a:t>dục</a:t>
            </a:r>
            <a:r>
              <a:rPr sz="2400" spc="90" dirty="0">
                <a:solidFill>
                  <a:srgbClr val="006FC0"/>
                </a:solidFill>
                <a:latin typeface="Times New Roman"/>
                <a:cs typeface="Times New Roman"/>
              </a:rPr>
              <a:t> </a:t>
            </a:r>
            <a:r>
              <a:rPr sz="2400" dirty="0">
                <a:solidFill>
                  <a:srgbClr val="006FC0"/>
                </a:solidFill>
                <a:latin typeface="Times New Roman"/>
                <a:cs typeface="Times New Roman"/>
              </a:rPr>
              <a:t>đặc</a:t>
            </a:r>
            <a:r>
              <a:rPr sz="2400" spc="95" dirty="0">
                <a:solidFill>
                  <a:srgbClr val="006FC0"/>
                </a:solidFill>
                <a:latin typeface="Times New Roman"/>
                <a:cs typeface="Times New Roman"/>
              </a:rPr>
              <a:t> </a:t>
            </a:r>
            <a:r>
              <a:rPr sz="2400" dirty="0">
                <a:solidFill>
                  <a:srgbClr val="006FC0"/>
                </a:solidFill>
                <a:latin typeface="Times New Roman"/>
                <a:cs typeface="Times New Roman"/>
              </a:rPr>
              <a:t>biệt</a:t>
            </a:r>
            <a:r>
              <a:rPr sz="2400" spc="85" dirty="0">
                <a:solidFill>
                  <a:srgbClr val="006FC0"/>
                </a:solidFill>
                <a:latin typeface="Times New Roman"/>
                <a:cs typeface="Times New Roman"/>
              </a:rPr>
              <a:t> </a:t>
            </a:r>
            <a:r>
              <a:rPr sz="2400" dirty="0">
                <a:solidFill>
                  <a:srgbClr val="006FC0"/>
                </a:solidFill>
                <a:latin typeface="Times New Roman"/>
                <a:cs typeface="Times New Roman"/>
              </a:rPr>
              <a:t>về</a:t>
            </a:r>
            <a:r>
              <a:rPr sz="2400" spc="85" dirty="0">
                <a:solidFill>
                  <a:srgbClr val="006FC0"/>
                </a:solidFill>
                <a:latin typeface="Times New Roman"/>
                <a:cs typeface="Times New Roman"/>
              </a:rPr>
              <a:t> </a:t>
            </a:r>
            <a:r>
              <a:rPr sz="2400" spc="-25" dirty="0">
                <a:solidFill>
                  <a:srgbClr val="006FC0"/>
                </a:solidFill>
                <a:latin typeface="Times New Roman"/>
                <a:cs typeface="Times New Roman"/>
              </a:rPr>
              <a:t>hỗ </a:t>
            </a:r>
            <a:r>
              <a:rPr sz="2400" dirty="0">
                <a:solidFill>
                  <a:srgbClr val="006FC0"/>
                </a:solidFill>
                <a:latin typeface="Times New Roman"/>
                <a:cs typeface="Times New Roman"/>
              </a:rPr>
              <a:t>trợ</a:t>
            </a:r>
            <a:r>
              <a:rPr sz="2400" spc="170" dirty="0">
                <a:solidFill>
                  <a:srgbClr val="006FC0"/>
                </a:solidFill>
                <a:latin typeface="Times New Roman"/>
                <a:cs typeface="Times New Roman"/>
              </a:rPr>
              <a:t> </a:t>
            </a:r>
            <a:r>
              <a:rPr sz="2400" dirty="0">
                <a:solidFill>
                  <a:srgbClr val="006FC0"/>
                </a:solidFill>
                <a:latin typeface="Times New Roman"/>
                <a:cs typeface="Times New Roman"/>
              </a:rPr>
              <a:t>phát</a:t>
            </a:r>
            <a:r>
              <a:rPr sz="2400" spc="165" dirty="0">
                <a:solidFill>
                  <a:srgbClr val="006FC0"/>
                </a:solidFill>
                <a:latin typeface="Times New Roman"/>
                <a:cs typeface="Times New Roman"/>
              </a:rPr>
              <a:t> </a:t>
            </a:r>
            <a:r>
              <a:rPr sz="2400" dirty="0">
                <a:solidFill>
                  <a:srgbClr val="006FC0"/>
                </a:solidFill>
                <a:latin typeface="Times New Roman"/>
                <a:cs typeface="Times New Roman"/>
              </a:rPr>
              <a:t>triển</a:t>
            </a:r>
            <a:r>
              <a:rPr sz="2400" spc="170" dirty="0">
                <a:solidFill>
                  <a:srgbClr val="006FC0"/>
                </a:solidFill>
                <a:latin typeface="Times New Roman"/>
                <a:cs typeface="Times New Roman"/>
              </a:rPr>
              <a:t> </a:t>
            </a:r>
            <a:r>
              <a:rPr sz="2400" dirty="0">
                <a:solidFill>
                  <a:srgbClr val="006FC0"/>
                </a:solidFill>
                <a:latin typeface="Times New Roman"/>
                <a:cs typeface="Times New Roman"/>
              </a:rPr>
              <a:t>ngôn</a:t>
            </a:r>
            <a:r>
              <a:rPr sz="2400" spc="175" dirty="0">
                <a:solidFill>
                  <a:srgbClr val="006FC0"/>
                </a:solidFill>
                <a:latin typeface="Times New Roman"/>
                <a:cs typeface="Times New Roman"/>
              </a:rPr>
              <a:t> </a:t>
            </a:r>
            <a:r>
              <a:rPr sz="2400" dirty="0">
                <a:solidFill>
                  <a:srgbClr val="006FC0"/>
                </a:solidFill>
                <a:latin typeface="Times New Roman"/>
                <a:cs typeface="Times New Roman"/>
              </a:rPr>
              <a:t>ngữ,</a:t>
            </a:r>
            <a:r>
              <a:rPr sz="2400" spc="170" dirty="0">
                <a:solidFill>
                  <a:srgbClr val="006FC0"/>
                </a:solidFill>
                <a:latin typeface="Times New Roman"/>
                <a:cs typeface="Times New Roman"/>
              </a:rPr>
              <a:t> </a:t>
            </a:r>
            <a:r>
              <a:rPr sz="2400" dirty="0">
                <a:solidFill>
                  <a:srgbClr val="006FC0"/>
                </a:solidFill>
                <a:latin typeface="Times New Roman"/>
                <a:cs typeface="Times New Roman"/>
              </a:rPr>
              <a:t>vận</a:t>
            </a:r>
            <a:r>
              <a:rPr sz="2400" spc="175" dirty="0">
                <a:solidFill>
                  <a:srgbClr val="006FC0"/>
                </a:solidFill>
                <a:latin typeface="Times New Roman"/>
                <a:cs typeface="Times New Roman"/>
              </a:rPr>
              <a:t> </a:t>
            </a:r>
            <a:r>
              <a:rPr sz="2400" dirty="0">
                <a:solidFill>
                  <a:srgbClr val="006FC0"/>
                </a:solidFill>
                <a:latin typeface="Times New Roman"/>
                <a:cs typeface="Times New Roman"/>
              </a:rPr>
              <a:t>động,</a:t>
            </a:r>
            <a:r>
              <a:rPr sz="2400" spc="175" dirty="0">
                <a:solidFill>
                  <a:srgbClr val="006FC0"/>
                </a:solidFill>
                <a:latin typeface="Times New Roman"/>
                <a:cs typeface="Times New Roman"/>
              </a:rPr>
              <a:t> </a:t>
            </a:r>
            <a:r>
              <a:rPr sz="2400" dirty="0">
                <a:solidFill>
                  <a:srgbClr val="006FC0"/>
                </a:solidFill>
                <a:latin typeface="Times New Roman"/>
                <a:cs typeface="Times New Roman"/>
              </a:rPr>
              <a:t>nhận</a:t>
            </a:r>
            <a:r>
              <a:rPr sz="2400" spc="175" dirty="0">
                <a:solidFill>
                  <a:srgbClr val="006FC0"/>
                </a:solidFill>
                <a:latin typeface="Times New Roman"/>
                <a:cs typeface="Times New Roman"/>
              </a:rPr>
              <a:t> </a:t>
            </a:r>
            <a:r>
              <a:rPr sz="2400" dirty="0">
                <a:solidFill>
                  <a:srgbClr val="006FC0"/>
                </a:solidFill>
                <a:latin typeface="Times New Roman"/>
                <a:cs typeface="Times New Roman"/>
              </a:rPr>
              <a:t>thức</a:t>
            </a:r>
            <a:r>
              <a:rPr sz="2400" spc="175" dirty="0">
                <a:solidFill>
                  <a:srgbClr val="006FC0"/>
                </a:solidFill>
                <a:latin typeface="Times New Roman"/>
                <a:cs typeface="Times New Roman"/>
              </a:rPr>
              <a:t> </a:t>
            </a:r>
            <a:r>
              <a:rPr sz="2400" dirty="0">
                <a:solidFill>
                  <a:srgbClr val="006FC0"/>
                </a:solidFill>
                <a:latin typeface="Times New Roman"/>
                <a:cs typeface="Times New Roman"/>
              </a:rPr>
              <a:t>hoặc</a:t>
            </a:r>
            <a:r>
              <a:rPr sz="2400" spc="170" dirty="0">
                <a:solidFill>
                  <a:srgbClr val="006FC0"/>
                </a:solidFill>
                <a:latin typeface="Times New Roman"/>
                <a:cs typeface="Times New Roman"/>
              </a:rPr>
              <a:t> </a:t>
            </a:r>
            <a:r>
              <a:rPr sz="2400" dirty="0">
                <a:solidFill>
                  <a:srgbClr val="006FC0"/>
                </a:solidFill>
                <a:latin typeface="Times New Roman"/>
                <a:cs typeface="Times New Roman"/>
              </a:rPr>
              <a:t>các</a:t>
            </a:r>
            <a:r>
              <a:rPr sz="2400" spc="180" dirty="0">
                <a:solidFill>
                  <a:srgbClr val="006FC0"/>
                </a:solidFill>
                <a:latin typeface="Times New Roman"/>
                <a:cs typeface="Times New Roman"/>
              </a:rPr>
              <a:t> </a:t>
            </a:r>
            <a:r>
              <a:rPr sz="2400" dirty="0">
                <a:solidFill>
                  <a:srgbClr val="006FC0"/>
                </a:solidFill>
                <a:latin typeface="Times New Roman"/>
                <a:cs typeface="Times New Roman"/>
              </a:rPr>
              <a:t>kỹ</a:t>
            </a:r>
            <a:r>
              <a:rPr sz="2400" spc="160" dirty="0">
                <a:solidFill>
                  <a:srgbClr val="006FC0"/>
                </a:solidFill>
                <a:latin typeface="Times New Roman"/>
                <a:cs typeface="Times New Roman"/>
              </a:rPr>
              <a:t> </a:t>
            </a:r>
            <a:r>
              <a:rPr sz="2400" spc="-20" dirty="0">
                <a:solidFill>
                  <a:srgbClr val="006FC0"/>
                </a:solidFill>
                <a:latin typeface="Times New Roman"/>
                <a:cs typeface="Times New Roman"/>
              </a:rPr>
              <a:t>năng </a:t>
            </a:r>
            <a:r>
              <a:rPr sz="2400" dirty="0">
                <a:solidFill>
                  <a:srgbClr val="006FC0"/>
                </a:solidFill>
                <a:latin typeface="Times New Roman"/>
                <a:cs typeface="Times New Roman"/>
              </a:rPr>
              <a:t>xã</a:t>
            </a:r>
            <a:r>
              <a:rPr sz="2400" spc="-15" dirty="0">
                <a:solidFill>
                  <a:srgbClr val="006FC0"/>
                </a:solidFill>
                <a:latin typeface="Times New Roman"/>
                <a:cs typeface="Times New Roman"/>
              </a:rPr>
              <a:t> </a:t>
            </a:r>
            <a:r>
              <a:rPr sz="2400" dirty="0">
                <a:solidFill>
                  <a:srgbClr val="006FC0"/>
                </a:solidFill>
                <a:latin typeface="Times New Roman"/>
                <a:cs typeface="Times New Roman"/>
              </a:rPr>
              <a:t>hội</a:t>
            </a:r>
            <a:r>
              <a:rPr sz="2400" spc="-15" dirty="0">
                <a:solidFill>
                  <a:srgbClr val="006FC0"/>
                </a:solidFill>
                <a:latin typeface="Times New Roman"/>
                <a:cs typeface="Times New Roman"/>
              </a:rPr>
              <a:t> </a:t>
            </a:r>
            <a:r>
              <a:rPr sz="2400" dirty="0">
                <a:solidFill>
                  <a:srgbClr val="006FC0"/>
                </a:solidFill>
                <a:latin typeface="Times New Roman"/>
                <a:cs typeface="Times New Roman"/>
              </a:rPr>
              <a:t>cần</a:t>
            </a:r>
            <a:r>
              <a:rPr sz="2400" spc="-15" dirty="0">
                <a:solidFill>
                  <a:srgbClr val="006FC0"/>
                </a:solidFill>
                <a:latin typeface="Times New Roman"/>
                <a:cs typeface="Times New Roman"/>
              </a:rPr>
              <a:t> </a:t>
            </a:r>
            <a:r>
              <a:rPr sz="2400" dirty="0">
                <a:solidFill>
                  <a:srgbClr val="006FC0"/>
                </a:solidFill>
                <a:latin typeface="Times New Roman"/>
                <a:cs typeface="Times New Roman"/>
              </a:rPr>
              <a:t>thiết</a:t>
            </a:r>
            <a:r>
              <a:rPr sz="2400" spc="-30" dirty="0">
                <a:solidFill>
                  <a:srgbClr val="006FC0"/>
                </a:solidFill>
                <a:latin typeface="Times New Roman"/>
                <a:cs typeface="Times New Roman"/>
              </a:rPr>
              <a:t> </a:t>
            </a:r>
            <a:r>
              <a:rPr sz="2400" dirty="0">
                <a:solidFill>
                  <a:srgbClr val="006FC0"/>
                </a:solidFill>
                <a:latin typeface="Times New Roman"/>
                <a:cs typeface="Times New Roman"/>
              </a:rPr>
              <a:t>cho</a:t>
            </a:r>
            <a:r>
              <a:rPr sz="2400" spc="-5" dirty="0">
                <a:solidFill>
                  <a:srgbClr val="006FC0"/>
                </a:solidFill>
                <a:latin typeface="Times New Roman"/>
                <a:cs typeface="Times New Roman"/>
              </a:rPr>
              <a:t> </a:t>
            </a:r>
            <a:r>
              <a:rPr sz="2400" dirty="0">
                <a:solidFill>
                  <a:srgbClr val="006FC0"/>
                </a:solidFill>
                <a:latin typeface="Times New Roman"/>
                <a:cs typeface="Times New Roman"/>
              </a:rPr>
              <a:t>học</a:t>
            </a:r>
            <a:r>
              <a:rPr sz="2400" spc="-15" dirty="0">
                <a:solidFill>
                  <a:srgbClr val="006FC0"/>
                </a:solidFill>
                <a:latin typeface="Times New Roman"/>
                <a:cs typeface="Times New Roman"/>
              </a:rPr>
              <a:t> </a:t>
            </a:r>
            <a:r>
              <a:rPr sz="2400" dirty="0">
                <a:solidFill>
                  <a:srgbClr val="006FC0"/>
                </a:solidFill>
                <a:latin typeface="Times New Roman"/>
                <a:cs typeface="Times New Roman"/>
              </a:rPr>
              <a:t>tập</a:t>
            </a:r>
            <a:r>
              <a:rPr sz="2400" spc="-10" dirty="0">
                <a:solidFill>
                  <a:srgbClr val="006FC0"/>
                </a:solidFill>
                <a:latin typeface="Times New Roman"/>
                <a:cs typeface="Times New Roman"/>
              </a:rPr>
              <a:t> </a:t>
            </a:r>
            <a:r>
              <a:rPr sz="2400" dirty="0">
                <a:solidFill>
                  <a:srgbClr val="006FC0"/>
                </a:solidFill>
                <a:latin typeface="Times New Roman"/>
                <a:cs typeface="Times New Roman"/>
              </a:rPr>
              <a:t>và</a:t>
            </a:r>
            <a:r>
              <a:rPr sz="2400" spc="-15" dirty="0">
                <a:solidFill>
                  <a:srgbClr val="006FC0"/>
                </a:solidFill>
                <a:latin typeface="Times New Roman"/>
                <a:cs typeface="Times New Roman"/>
              </a:rPr>
              <a:t> </a:t>
            </a:r>
            <a:r>
              <a:rPr sz="2400" dirty="0">
                <a:solidFill>
                  <a:srgbClr val="006FC0"/>
                </a:solidFill>
                <a:latin typeface="Times New Roman"/>
                <a:cs typeface="Times New Roman"/>
              </a:rPr>
              <a:t>sinh </a:t>
            </a:r>
            <a:r>
              <a:rPr sz="2400" spc="-10" dirty="0">
                <a:solidFill>
                  <a:srgbClr val="006FC0"/>
                </a:solidFill>
                <a:latin typeface="Times New Roman"/>
                <a:cs typeface="Times New Roman"/>
              </a:rPr>
              <a:t>hoạt.</a:t>
            </a:r>
            <a:endParaRPr sz="2400" dirty="0">
              <a:latin typeface="Times New Roman"/>
              <a:cs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 name="Picture 39" descr="A cartoon of a rabbit and a dragonfly&#10;&#10;Description automatically generated with medium confidence">
            <a:extLst>
              <a:ext uri="{FF2B5EF4-FFF2-40B4-BE49-F238E27FC236}">
                <a16:creationId xmlns:a16="http://schemas.microsoft.com/office/drawing/2014/main" id="{D51FAE6E-A003-5A24-14F9-32A4ACCFAB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2934017" y="383934"/>
            <a:ext cx="3275965" cy="482600"/>
          </a:xfrm>
          <a:prstGeom prst="rect">
            <a:avLst/>
          </a:prstGeom>
        </p:spPr>
        <p:txBody>
          <a:bodyPr vert="horz" wrap="square" lIns="0" tIns="12700" rIns="0" bIns="0" rtlCol="0">
            <a:spAutoFit/>
          </a:bodyPr>
          <a:lstStyle/>
          <a:p>
            <a:pPr marL="12700">
              <a:lnSpc>
                <a:spcPct val="100000"/>
              </a:lnSpc>
              <a:spcBef>
                <a:spcPts val="100"/>
              </a:spcBef>
            </a:pPr>
            <a:r>
              <a:rPr sz="3000" spc="-645" dirty="0"/>
              <a:t>1.</a:t>
            </a:r>
            <a:r>
              <a:rPr sz="3000" spc="-175" dirty="0"/>
              <a:t> </a:t>
            </a:r>
            <a:r>
              <a:rPr sz="3000" spc="-80" dirty="0"/>
              <a:t>Phát</a:t>
            </a:r>
            <a:r>
              <a:rPr sz="3000" spc="-165" dirty="0"/>
              <a:t> </a:t>
            </a:r>
            <a:r>
              <a:rPr sz="3000" spc="-95" dirty="0"/>
              <a:t>hiện</a:t>
            </a:r>
            <a:r>
              <a:rPr sz="3000" spc="-170" dirty="0"/>
              <a:t> </a:t>
            </a:r>
            <a:r>
              <a:rPr sz="3000" spc="-60" dirty="0"/>
              <a:t>sớm</a:t>
            </a:r>
            <a:endParaRPr sz="3000" dirty="0"/>
          </a:p>
        </p:txBody>
      </p:sp>
      <p:sp>
        <p:nvSpPr>
          <p:cNvPr id="39" name="object 39"/>
          <p:cNvSpPr txBox="1"/>
          <p:nvPr/>
        </p:nvSpPr>
        <p:spPr>
          <a:xfrm>
            <a:off x="408940" y="1038813"/>
            <a:ext cx="8249920" cy="3506857"/>
          </a:xfrm>
          <a:prstGeom prst="rect">
            <a:avLst/>
          </a:prstGeom>
        </p:spPr>
        <p:txBody>
          <a:bodyPr vert="horz" wrap="square" lIns="0" tIns="12700" rIns="0" bIns="0" rtlCol="0">
            <a:spAutoFit/>
          </a:bodyPr>
          <a:lstStyle/>
          <a:p>
            <a:pPr marL="355600" marR="5080" indent="-342900" algn="just">
              <a:lnSpc>
                <a:spcPct val="150000"/>
              </a:lnSpc>
              <a:spcBef>
                <a:spcPts val="100"/>
              </a:spcBef>
              <a:buClr>
                <a:srgbClr val="000000"/>
              </a:buClr>
              <a:buFont typeface="Wingdings"/>
              <a:buChar char=""/>
              <a:tabLst>
                <a:tab pos="355600" algn="l"/>
              </a:tabLst>
            </a:pPr>
            <a:r>
              <a:rPr sz="2200" b="1" dirty="0">
                <a:solidFill>
                  <a:srgbClr val="006FC0"/>
                </a:solidFill>
                <a:latin typeface="Times New Roman"/>
                <a:cs typeface="Times New Roman"/>
              </a:rPr>
              <a:t>Mục</a:t>
            </a:r>
            <a:r>
              <a:rPr sz="2200" b="1" spc="20" dirty="0">
                <a:solidFill>
                  <a:srgbClr val="006FC0"/>
                </a:solidFill>
                <a:latin typeface="Times New Roman"/>
                <a:cs typeface="Times New Roman"/>
              </a:rPr>
              <a:t> </a:t>
            </a:r>
            <a:r>
              <a:rPr sz="2200" b="1" dirty="0">
                <a:solidFill>
                  <a:srgbClr val="006FC0"/>
                </a:solidFill>
                <a:latin typeface="Times New Roman"/>
                <a:cs typeface="Times New Roman"/>
              </a:rPr>
              <a:t>tiêu</a:t>
            </a:r>
            <a:r>
              <a:rPr sz="2200" b="1" spc="25" dirty="0">
                <a:solidFill>
                  <a:srgbClr val="006FC0"/>
                </a:solidFill>
                <a:latin typeface="Times New Roman"/>
                <a:cs typeface="Times New Roman"/>
              </a:rPr>
              <a:t> </a:t>
            </a:r>
            <a:r>
              <a:rPr sz="2200" b="1" dirty="0">
                <a:solidFill>
                  <a:srgbClr val="006FC0"/>
                </a:solidFill>
                <a:latin typeface="Times New Roman"/>
                <a:cs typeface="Times New Roman"/>
              </a:rPr>
              <a:t>của</a:t>
            </a:r>
            <a:r>
              <a:rPr sz="2200" b="1" spc="5" dirty="0">
                <a:solidFill>
                  <a:srgbClr val="006FC0"/>
                </a:solidFill>
                <a:latin typeface="Times New Roman"/>
                <a:cs typeface="Times New Roman"/>
              </a:rPr>
              <a:t> </a:t>
            </a:r>
            <a:r>
              <a:rPr sz="2200" b="1" dirty="0">
                <a:solidFill>
                  <a:srgbClr val="006FC0"/>
                </a:solidFill>
                <a:latin typeface="Times New Roman"/>
                <a:cs typeface="Times New Roman"/>
              </a:rPr>
              <a:t>phát</a:t>
            </a:r>
            <a:r>
              <a:rPr sz="2200" b="1" spc="20" dirty="0">
                <a:solidFill>
                  <a:srgbClr val="006FC0"/>
                </a:solidFill>
                <a:latin typeface="Times New Roman"/>
                <a:cs typeface="Times New Roman"/>
              </a:rPr>
              <a:t> </a:t>
            </a:r>
            <a:r>
              <a:rPr sz="2200" b="1" dirty="0">
                <a:solidFill>
                  <a:srgbClr val="006FC0"/>
                </a:solidFill>
                <a:latin typeface="Times New Roman"/>
                <a:cs typeface="Times New Roman"/>
              </a:rPr>
              <a:t>hiện</a:t>
            </a:r>
            <a:r>
              <a:rPr sz="2200" b="1" spc="25" dirty="0">
                <a:solidFill>
                  <a:srgbClr val="006FC0"/>
                </a:solidFill>
                <a:latin typeface="Times New Roman"/>
                <a:cs typeface="Times New Roman"/>
              </a:rPr>
              <a:t> </a:t>
            </a:r>
            <a:r>
              <a:rPr sz="2200" b="1" dirty="0">
                <a:solidFill>
                  <a:srgbClr val="006FC0"/>
                </a:solidFill>
                <a:latin typeface="Times New Roman"/>
                <a:cs typeface="Times New Roman"/>
              </a:rPr>
              <a:t>sớm</a:t>
            </a:r>
            <a:r>
              <a:rPr sz="2200" b="1" spc="10" dirty="0">
                <a:solidFill>
                  <a:srgbClr val="006FC0"/>
                </a:solidFill>
                <a:latin typeface="Times New Roman"/>
                <a:cs typeface="Times New Roman"/>
              </a:rPr>
              <a:t> </a:t>
            </a:r>
            <a:r>
              <a:rPr sz="2200" dirty="0">
                <a:solidFill>
                  <a:srgbClr val="006FC0"/>
                </a:solidFill>
                <a:latin typeface="Times New Roman"/>
                <a:cs typeface="Times New Roman"/>
              </a:rPr>
              <a:t>là</a:t>
            </a:r>
            <a:r>
              <a:rPr sz="2200" spc="15" dirty="0">
                <a:solidFill>
                  <a:srgbClr val="006FC0"/>
                </a:solidFill>
                <a:latin typeface="Times New Roman"/>
                <a:cs typeface="Times New Roman"/>
              </a:rPr>
              <a:t> </a:t>
            </a:r>
            <a:r>
              <a:rPr sz="2200" dirty="0">
                <a:solidFill>
                  <a:srgbClr val="006FC0"/>
                </a:solidFill>
                <a:latin typeface="Times New Roman"/>
                <a:cs typeface="Times New Roman"/>
              </a:rPr>
              <a:t>xác</a:t>
            </a:r>
            <a:r>
              <a:rPr sz="2200" spc="20" dirty="0">
                <a:solidFill>
                  <a:srgbClr val="006FC0"/>
                </a:solidFill>
                <a:latin typeface="Times New Roman"/>
                <a:cs typeface="Times New Roman"/>
              </a:rPr>
              <a:t> </a:t>
            </a:r>
            <a:r>
              <a:rPr sz="2200" dirty="0">
                <a:solidFill>
                  <a:srgbClr val="006FC0"/>
                </a:solidFill>
                <a:latin typeface="Times New Roman"/>
                <a:cs typeface="Times New Roman"/>
              </a:rPr>
              <a:t>định</a:t>
            </a:r>
            <a:r>
              <a:rPr sz="2200" spc="35" dirty="0">
                <a:solidFill>
                  <a:srgbClr val="006FC0"/>
                </a:solidFill>
                <a:latin typeface="Times New Roman"/>
                <a:cs typeface="Times New Roman"/>
              </a:rPr>
              <a:t> </a:t>
            </a:r>
            <a:r>
              <a:rPr sz="2200" dirty="0">
                <a:solidFill>
                  <a:srgbClr val="006FC0"/>
                </a:solidFill>
                <a:latin typeface="Times New Roman"/>
                <a:cs typeface="Times New Roman"/>
              </a:rPr>
              <a:t>các</a:t>
            </a:r>
            <a:r>
              <a:rPr sz="2200" spc="15" dirty="0">
                <a:solidFill>
                  <a:srgbClr val="006FC0"/>
                </a:solidFill>
                <a:latin typeface="Times New Roman"/>
                <a:cs typeface="Times New Roman"/>
              </a:rPr>
              <a:t> </a:t>
            </a:r>
            <a:r>
              <a:rPr sz="2200" dirty="0">
                <a:solidFill>
                  <a:srgbClr val="006FC0"/>
                </a:solidFill>
                <a:latin typeface="Times New Roman"/>
                <a:cs typeface="Times New Roman"/>
              </a:rPr>
              <a:t>trẻ</a:t>
            </a:r>
            <a:r>
              <a:rPr sz="2200" spc="15" dirty="0">
                <a:solidFill>
                  <a:srgbClr val="006FC0"/>
                </a:solidFill>
                <a:latin typeface="Times New Roman"/>
                <a:cs typeface="Times New Roman"/>
              </a:rPr>
              <a:t> </a:t>
            </a:r>
            <a:r>
              <a:rPr sz="2200" dirty="0">
                <a:solidFill>
                  <a:srgbClr val="006FC0"/>
                </a:solidFill>
                <a:latin typeface="Times New Roman"/>
                <a:cs typeface="Times New Roman"/>
              </a:rPr>
              <a:t>có</a:t>
            </a:r>
            <a:r>
              <a:rPr sz="2200" spc="25" dirty="0">
                <a:solidFill>
                  <a:srgbClr val="006FC0"/>
                </a:solidFill>
                <a:latin typeface="Times New Roman"/>
                <a:cs typeface="Times New Roman"/>
              </a:rPr>
              <a:t> </a:t>
            </a:r>
            <a:r>
              <a:rPr sz="2200" dirty="0">
                <a:solidFill>
                  <a:srgbClr val="006FC0"/>
                </a:solidFill>
                <a:latin typeface="Times New Roman"/>
                <a:cs typeface="Times New Roman"/>
              </a:rPr>
              <a:t>dấu</a:t>
            </a:r>
            <a:r>
              <a:rPr sz="2200" spc="25" dirty="0">
                <a:solidFill>
                  <a:srgbClr val="006FC0"/>
                </a:solidFill>
                <a:latin typeface="Times New Roman"/>
                <a:cs typeface="Times New Roman"/>
              </a:rPr>
              <a:t> </a:t>
            </a:r>
            <a:r>
              <a:rPr sz="2200" dirty="0">
                <a:solidFill>
                  <a:srgbClr val="006FC0"/>
                </a:solidFill>
                <a:latin typeface="Times New Roman"/>
                <a:cs typeface="Times New Roman"/>
              </a:rPr>
              <a:t>hiệu</a:t>
            </a:r>
            <a:r>
              <a:rPr sz="2200" spc="25" dirty="0">
                <a:solidFill>
                  <a:srgbClr val="006FC0"/>
                </a:solidFill>
                <a:latin typeface="Times New Roman"/>
                <a:cs typeface="Times New Roman"/>
              </a:rPr>
              <a:t> </a:t>
            </a:r>
            <a:r>
              <a:rPr sz="2200" dirty="0">
                <a:solidFill>
                  <a:srgbClr val="006FC0"/>
                </a:solidFill>
                <a:latin typeface="Times New Roman"/>
                <a:cs typeface="Times New Roman"/>
              </a:rPr>
              <a:t>hoặc</a:t>
            </a:r>
            <a:r>
              <a:rPr sz="2200" spc="10" dirty="0">
                <a:solidFill>
                  <a:srgbClr val="006FC0"/>
                </a:solidFill>
                <a:latin typeface="Times New Roman"/>
                <a:cs typeface="Times New Roman"/>
              </a:rPr>
              <a:t> </a:t>
            </a:r>
            <a:r>
              <a:rPr sz="2200" spc="-20" dirty="0">
                <a:solidFill>
                  <a:srgbClr val="006FC0"/>
                </a:solidFill>
                <a:latin typeface="Times New Roman"/>
                <a:cs typeface="Times New Roman"/>
              </a:rPr>
              <a:t>nguy </a:t>
            </a:r>
            <a:r>
              <a:rPr sz="2200" dirty="0">
                <a:solidFill>
                  <a:srgbClr val="006FC0"/>
                </a:solidFill>
                <a:latin typeface="Times New Roman"/>
                <a:cs typeface="Times New Roman"/>
              </a:rPr>
              <a:t>cơ</a:t>
            </a:r>
            <a:r>
              <a:rPr sz="2200" spc="125" dirty="0">
                <a:solidFill>
                  <a:srgbClr val="006FC0"/>
                </a:solidFill>
                <a:latin typeface="Times New Roman"/>
                <a:cs typeface="Times New Roman"/>
              </a:rPr>
              <a:t> </a:t>
            </a:r>
            <a:r>
              <a:rPr sz="2200" dirty="0">
                <a:solidFill>
                  <a:srgbClr val="006FC0"/>
                </a:solidFill>
                <a:latin typeface="Times New Roman"/>
                <a:cs typeface="Times New Roman"/>
              </a:rPr>
              <a:t>phát</a:t>
            </a:r>
            <a:r>
              <a:rPr sz="2200" spc="125" dirty="0">
                <a:solidFill>
                  <a:srgbClr val="006FC0"/>
                </a:solidFill>
                <a:latin typeface="Times New Roman"/>
                <a:cs typeface="Times New Roman"/>
              </a:rPr>
              <a:t> </a:t>
            </a:r>
            <a:r>
              <a:rPr sz="2200" dirty="0">
                <a:solidFill>
                  <a:srgbClr val="006FC0"/>
                </a:solidFill>
                <a:latin typeface="Times New Roman"/>
                <a:cs typeface="Times New Roman"/>
              </a:rPr>
              <a:t>triển</a:t>
            </a:r>
            <a:r>
              <a:rPr sz="2200" spc="145" dirty="0">
                <a:solidFill>
                  <a:srgbClr val="006FC0"/>
                </a:solidFill>
                <a:latin typeface="Times New Roman"/>
                <a:cs typeface="Times New Roman"/>
              </a:rPr>
              <a:t> </a:t>
            </a:r>
            <a:r>
              <a:rPr sz="2200" dirty="0">
                <a:solidFill>
                  <a:srgbClr val="006FC0"/>
                </a:solidFill>
                <a:latin typeface="Times New Roman"/>
                <a:cs typeface="Times New Roman"/>
              </a:rPr>
              <a:t>chậm</a:t>
            </a:r>
            <a:r>
              <a:rPr sz="2200" spc="110" dirty="0">
                <a:solidFill>
                  <a:srgbClr val="006FC0"/>
                </a:solidFill>
                <a:latin typeface="Times New Roman"/>
                <a:cs typeface="Times New Roman"/>
              </a:rPr>
              <a:t> </a:t>
            </a:r>
            <a:r>
              <a:rPr sz="2200" dirty="0">
                <a:solidFill>
                  <a:srgbClr val="006FC0"/>
                </a:solidFill>
                <a:latin typeface="Times New Roman"/>
                <a:cs typeface="Times New Roman"/>
              </a:rPr>
              <a:t>về</a:t>
            </a:r>
            <a:r>
              <a:rPr sz="2200" spc="135" dirty="0">
                <a:solidFill>
                  <a:srgbClr val="006FC0"/>
                </a:solidFill>
                <a:latin typeface="Times New Roman"/>
                <a:cs typeface="Times New Roman"/>
              </a:rPr>
              <a:t> </a:t>
            </a:r>
            <a:r>
              <a:rPr sz="2200" dirty="0">
                <a:solidFill>
                  <a:srgbClr val="006FC0"/>
                </a:solidFill>
                <a:latin typeface="Times New Roman"/>
                <a:cs typeface="Times New Roman"/>
              </a:rPr>
              <a:t>mặt</a:t>
            </a:r>
            <a:r>
              <a:rPr sz="2200" spc="150" dirty="0">
                <a:solidFill>
                  <a:srgbClr val="006FC0"/>
                </a:solidFill>
                <a:latin typeface="Times New Roman"/>
                <a:cs typeface="Times New Roman"/>
              </a:rPr>
              <a:t> </a:t>
            </a:r>
            <a:r>
              <a:rPr sz="2200" dirty="0">
                <a:solidFill>
                  <a:srgbClr val="006FC0"/>
                </a:solidFill>
                <a:latin typeface="Times New Roman"/>
                <a:cs typeface="Times New Roman"/>
              </a:rPr>
              <a:t>ngôn</a:t>
            </a:r>
            <a:r>
              <a:rPr sz="2200" spc="125" dirty="0">
                <a:solidFill>
                  <a:srgbClr val="006FC0"/>
                </a:solidFill>
                <a:latin typeface="Times New Roman"/>
                <a:cs typeface="Times New Roman"/>
              </a:rPr>
              <a:t> </a:t>
            </a:r>
            <a:r>
              <a:rPr sz="2200" dirty="0">
                <a:solidFill>
                  <a:srgbClr val="006FC0"/>
                </a:solidFill>
                <a:latin typeface="Times New Roman"/>
                <a:cs typeface="Times New Roman"/>
              </a:rPr>
              <a:t>ngữ,</a:t>
            </a:r>
            <a:r>
              <a:rPr sz="2200" spc="130" dirty="0">
                <a:solidFill>
                  <a:srgbClr val="006FC0"/>
                </a:solidFill>
                <a:latin typeface="Times New Roman"/>
                <a:cs typeface="Times New Roman"/>
              </a:rPr>
              <a:t> </a:t>
            </a:r>
            <a:r>
              <a:rPr sz="2200" dirty="0">
                <a:solidFill>
                  <a:srgbClr val="006FC0"/>
                </a:solidFill>
                <a:latin typeface="Times New Roman"/>
                <a:cs typeface="Times New Roman"/>
              </a:rPr>
              <a:t>kỹ</a:t>
            </a:r>
            <a:r>
              <a:rPr sz="2200" spc="130" dirty="0">
                <a:solidFill>
                  <a:srgbClr val="006FC0"/>
                </a:solidFill>
                <a:latin typeface="Times New Roman"/>
                <a:cs typeface="Times New Roman"/>
              </a:rPr>
              <a:t> </a:t>
            </a:r>
            <a:r>
              <a:rPr sz="2200" dirty="0">
                <a:solidFill>
                  <a:srgbClr val="006FC0"/>
                </a:solidFill>
                <a:latin typeface="Times New Roman"/>
                <a:cs typeface="Times New Roman"/>
              </a:rPr>
              <a:t>năng</a:t>
            </a:r>
            <a:r>
              <a:rPr sz="2200" spc="135" dirty="0">
                <a:solidFill>
                  <a:srgbClr val="006FC0"/>
                </a:solidFill>
                <a:latin typeface="Times New Roman"/>
                <a:cs typeface="Times New Roman"/>
              </a:rPr>
              <a:t> </a:t>
            </a:r>
            <a:r>
              <a:rPr sz="2200" dirty="0">
                <a:solidFill>
                  <a:srgbClr val="006FC0"/>
                </a:solidFill>
                <a:latin typeface="Times New Roman"/>
                <a:cs typeface="Times New Roman"/>
              </a:rPr>
              <a:t>xã</a:t>
            </a:r>
            <a:r>
              <a:rPr sz="2200" spc="120" dirty="0">
                <a:solidFill>
                  <a:srgbClr val="006FC0"/>
                </a:solidFill>
                <a:latin typeface="Times New Roman"/>
                <a:cs typeface="Times New Roman"/>
              </a:rPr>
              <a:t> </a:t>
            </a:r>
            <a:r>
              <a:rPr sz="2200" dirty="0">
                <a:solidFill>
                  <a:srgbClr val="006FC0"/>
                </a:solidFill>
                <a:latin typeface="Times New Roman"/>
                <a:cs typeface="Times New Roman"/>
              </a:rPr>
              <a:t>hội,</a:t>
            </a:r>
            <a:r>
              <a:rPr sz="2200" spc="114" dirty="0">
                <a:solidFill>
                  <a:srgbClr val="006FC0"/>
                </a:solidFill>
                <a:latin typeface="Times New Roman"/>
                <a:cs typeface="Times New Roman"/>
              </a:rPr>
              <a:t> </a:t>
            </a:r>
            <a:r>
              <a:rPr sz="2200" dirty="0">
                <a:solidFill>
                  <a:srgbClr val="006FC0"/>
                </a:solidFill>
                <a:latin typeface="Times New Roman"/>
                <a:cs typeface="Times New Roman"/>
              </a:rPr>
              <a:t>vận</a:t>
            </a:r>
            <a:r>
              <a:rPr sz="2200" spc="140" dirty="0">
                <a:solidFill>
                  <a:srgbClr val="006FC0"/>
                </a:solidFill>
                <a:latin typeface="Times New Roman"/>
                <a:cs typeface="Times New Roman"/>
              </a:rPr>
              <a:t> </a:t>
            </a:r>
            <a:r>
              <a:rPr sz="2200" dirty="0">
                <a:solidFill>
                  <a:srgbClr val="006FC0"/>
                </a:solidFill>
                <a:latin typeface="Times New Roman"/>
                <a:cs typeface="Times New Roman"/>
              </a:rPr>
              <a:t>động</a:t>
            </a:r>
            <a:r>
              <a:rPr sz="2200" spc="130" dirty="0">
                <a:solidFill>
                  <a:srgbClr val="006FC0"/>
                </a:solidFill>
                <a:latin typeface="Times New Roman"/>
                <a:cs typeface="Times New Roman"/>
              </a:rPr>
              <a:t> </a:t>
            </a:r>
            <a:r>
              <a:rPr sz="2200" spc="-20" dirty="0">
                <a:solidFill>
                  <a:srgbClr val="006FC0"/>
                </a:solidFill>
                <a:latin typeface="Times New Roman"/>
                <a:cs typeface="Times New Roman"/>
              </a:rPr>
              <a:t>hoặc </a:t>
            </a:r>
            <a:r>
              <a:rPr sz="2200" dirty="0">
                <a:solidFill>
                  <a:srgbClr val="006FC0"/>
                </a:solidFill>
                <a:latin typeface="Times New Roman"/>
                <a:cs typeface="Times New Roman"/>
              </a:rPr>
              <a:t>các</a:t>
            </a:r>
            <a:r>
              <a:rPr sz="2200" spc="-20" dirty="0">
                <a:solidFill>
                  <a:srgbClr val="006FC0"/>
                </a:solidFill>
                <a:latin typeface="Times New Roman"/>
                <a:cs typeface="Times New Roman"/>
              </a:rPr>
              <a:t> </a:t>
            </a:r>
            <a:r>
              <a:rPr sz="2200" dirty="0">
                <a:solidFill>
                  <a:srgbClr val="006FC0"/>
                </a:solidFill>
                <a:latin typeface="Times New Roman"/>
                <a:cs typeface="Times New Roman"/>
              </a:rPr>
              <a:t>vấn</a:t>
            </a:r>
            <a:r>
              <a:rPr sz="2200" spc="-35" dirty="0">
                <a:solidFill>
                  <a:srgbClr val="006FC0"/>
                </a:solidFill>
                <a:latin typeface="Times New Roman"/>
                <a:cs typeface="Times New Roman"/>
              </a:rPr>
              <a:t> </a:t>
            </a:r>
            <a:r>
              <a:rPr sz="2200" dirty="0">
                <a:solidFill>
                  <a:srgbClr val="006FC0"/>
                </a:solidFill>
                <a:latin typeface="Times New Roman"/>
                <a:cs typeface="Times New Roman"/>
              </a:rPr>
              <a:t>đề</a:t>
            </a:r>
            <a:r>
              <a:rPr sz="2200" spc="-30" dirty="0">
                <a:solidFill>
                  <a:srgbClr val="006FC0"/>
                </a:solidFill>
                <a:latin typeface="Times New Roman"/>
                <a:cs typeface="Times New Roman"/>
              </a:rPr>
              <a:t> </a:t>
            </a:r>
            <a:r>
              <a:rPr sz="2200" dirty="0">
                <a:solidFill>
                  <a:srgbClr val="006FC0"/>
                </a:solidFill>
                <a:latin typeface="Times New Roman"/>
                <a:cs typeface="Times New Roman"/>
              </a:rPr>
              <a:t>về</a:t>
            </a:r>
            <a:r>
              <a:rPr sz="2200" spc="-35" dirty="0">
                <a:solidFill>
                  <a:srgbClr val="006FC0"/>
                </a:solidFill>
                <a:latin typeface="Times New Roman"/>
                <a:cs typeface="Times New Roman"/>
              </a:rPr>
              <a:t> </a:t>
            </a:r>
            <a:r>
              <a:rPr sz="2200" dirty="0">
                <a:solidFill>
                  <a:srgbClr val="006FC0"/>
                </a:solidFill>
                <a:latin typeface="Times New Roman"/>
                <a:cs typeface="Times New Roman"/>
              </a:rPr>
              <a:t>nhận</a:t>
            </a:r>
            <a:r>
              <a:rPr sz="2200" spc="-30" dirty="0">
                <a:solidFill>
                  <a:srgbClr val="006FC0"/>
                </a:solidFill>
                <a:latin typeface="Times New Roman"/>
                <a:cs typeface="Times New Roman"/>
              </a:rPr>
              <a:t> </a:t>
            </a:r>
            <a:r>
              <a:rPr sz="2200" dirty="0">
                <a:solidFill>
                  <a:srgbClr val="006FC0"/>
                </a:solidFill>
                <a:latin typeface="Times New Roman"/>
                <a:cs typeface="Times New Roman"/>
              </a:rPr>
              <a:t>thức</a:t>
            </a:r>
            <a:r>
              <a:rPr sz="2200" spc="-35" dirty="0">
                <a:solidFill>
                  <a:srgbClr val="006FC0"/>
                </a:solidFill>
                <a:latin typeface="Times New Roman"/>
                <a:cs typeface="Times New Roman"/>
              </a:rPr>
              <a:t> </a:t>
            </a:r>
            <a:r>
              <a:rPr sz="2200" dirty="0">
                <a:solidFill>
                  <a:srgbClr val="006FC0"/>
                </a:solidFill>
                <a:latin typeface="Times New Roman"/>
                <a:cs typeface="Times New Roman"/>
              </a:rPr>
              <a:t>và</a:t>
            </a:r>
            <a:r>
              <a:rPr sz="2200" spc="-35" dirty="0">
                <a:solidFill>
                  <a:srgbClr val="006FC0"/>
                </a:solidFill>
                <a:latin typeface="Times New Roman"/>
                <a:cs typeface="Times New Roman"/>
              </a:rPr>
              <a:t> </a:t>
            </a:r>
            <a:r>
              <a:rPr sz="2200" dirty="0">
                <a:solidFill>
                  <a:srgbClr val="006FC0"/>
                </a:solidFill>
                <a:latin typeface="Times New Roman"/>
                <a:cs typeface="Times New Roman"/>
              </a:rPr>
              <a:t>cảm</a:t>
            </a:r>
            <a:r>
              <a:rPr sz="2200" spc="-20" dirty="0">
                <a:solidFill>
                  <a:srgbClr val="006FC0"/>
                </a:solidFill>
                <a:latin typeface="Times New Roman"/>
                <a:cs typeface="Times New Roman"/>
              </a:rPr>
              <a:t> xúc.</a:t>
            </a:r>
            <a:endParaRPr sz="2200" dirty="0">
              <a:latin typeface="Times New Roman"/>
              <a:cs typeface="Times New Roman"/>
            </a:endParaRPr>
          </a:p>
          <a:p>
            <a:pPr marL="355600" marR="5080" indent="-342900" algn="just">
              <a:lnSpc>
                <a:spcPct val="150000"/>
              </a:lnSpc>
              <a:buClr>
                <a:srgbClr val="000000"/>
              </a:buClr>
              <a:buFont typeface="Wingdings"/>
              <a:buChar char=""/>
              <a:tabLst>
                <a:tab pos="355600" algn="l"/>
              </a:tabLst>
            </a:pPr>
            <a:r>
              <a:rPr sz="2200" b="1" dirty="0">
                <a:solidFill>
                  <a:srgbClr val="006FC0"/>
                </a:solidFill>
                <a:latin typeface="Times New Roman"/>
                <a:cs typeface="Times New Roman"/>
              </a:rPr>
              <a:t>Các</a:t>
            </a:r>
            <a:r>
              <a:rPr sz="2200" b="1" spc="35" dirty="0">
                <a:solidFill>
                  <a:srgbClr val="006FC0"/>
                </a:solidFill>
                <a:latin typeface="Times New Roman"/>
                <a:cs typeface="Times New Roman"/>
              </a:rPr>
              <a:t> </a:t>
            </a:r>
            <a:r>
              <a:rPr sz="2200" b="1" dirty="0">
                <a:solidFill>
                  <a:srgbClr val="006FC0"/>
                </a:solidFill>
                <a:latin typeface="Times New Roman"/>
                <a:cs typeface="Times New Roman"/>
              </a:rPr>
              <a:t>hoạt</a:t>
            </a:r>
            <a:r>
              <a:rPr sz="2200" b="1" spc="40" dirty="0">
                <a:solidFill>
                  <a:srgbClr val="006FC0"/>
                </a:solidFill>
                <a:latin typeface="Times New Roman"/>
                <a:cs typeface="Times New Roman"/>
              </a:rPr>
              <a:t> </a:t>
            </a:r>
            <a:r>
              <a:rPr sz="2200" b="1" dirty="0">
                <a:solidFill>
                  <a:srgbClr val="006FC0"/>
                </a:solidFill>
                <a:latin typeface="Times New Roman"/>
                <a:cs typeface="Times New Roman"/>
              </a:rPr>
              <a:t>động</a:t>
            </a:r>
            <a:r>
              <a:rPr sz="2200" b="1" spc="50" dirty="0">
                <a:solidFill>
                  <a:srgbClr val="006FC0"/>
                </a:solidFill>
                <a:latin typeface="Times New Roman"/>
                <a:cs typeface="Times New Roman"/>
              </a:rPr>
              <a:t> </a:t>
            </a:r>
            <a:r>
              <a:rPr sz="2200" b="1" dirty="0">
                <a:solidFill>
                  <a:srgbClr val="006FC0"/>
                </a:solidFill>
                <a:latin typeface="Times New Roman"/>
                <a:cs typeface="Times New Roman"/>
              </a:rPr>
              <a:t>phát</a:t>
            </a:r>
            <a:r>
              <a:rPr sz="2200" b="1" spc="45" dirty="0">
                <a:solidFill>
                  <a:srgbClr val="006FC0"/>
                </a:solidFill>
                <a:latin typeface="Times New Roman"/>
                <a:cs typeface="Times New Roman"/>
              </a:rPr>
              <a:t> </a:t>
            </a:r>
            <a:r>
              <a:rPr sz="2200" b="1" dirty="0">
                <a:solidFill>
                  <a:srgbClr val="006FC0"/>
                </a:solidFill>
                <a:latin typeface="Times New Roman"/>
                <a:cs typeface="Times New Roman"/>
              </a:rPr>
              <a:t>hiện</a:t>
            </a:r>
            <a:r>
              <a:rPr sz="2200" b="1" spc="35" dirty="0">
                <a:solidFill>
                  <a:srgbClr val="006FC0"/>
                </a:solidFill>
                <a:latin typeface="Times New Roman"/>
                <a:cs typeface="Times New Roman"/>
              </a:rPr>
              <a:t> </a:t>
            </a:r>
            <a:r>
              <a:rPr sz="2200" b="1" dirty="0">
                <a:solidFill>
                  <a:srgbClr val="006FC0"/>
                </a:solidFill>
                <a:latin typeface="Times New Roman"/>
                <a:cs typeface="Times New Roman"/>
              </a:rPr>
              <a:t>sớm</a:t>
            </a:r>
            <a:r>
              <a:rPr sz="2200" b="1" spc="30" dirty="0">
                <a:solidFill>
                  <a:srgbClr val="006FC0"/>
                </a:solidFill>
                <a:latin typeface="Times New Roman"/>
                <a:cs typeface="Times New Roman"/>
              </a:rPr>
              <a:t> </a:t>
            </a:r>
            <a:r>
              <a:rPr sz="2200" dirty="0">
                <a:solidFill>
                  <a:srgbClr val="006FC0"/>
                </a:solidFill>
                <a:latin typeface="Times New Roman"/>
                <a:cs typeface="Times New Roman"/>
              </a:rPr>
              <a:t>bao</a:t>
            </a:r>
            <a:r>
              <a:rPr sz="2200" spc="45" dirty="0">
                <a:solidFill>
                  <a:srgbClr val="006FC0"/>
                </a:solidFill>
                <a:latin typeface="Times New Roman"/>
                <a:cs typeface="Times New Roman"/>
              </a:rPr>
              <a:t> </a:t>
            </a:r>
            <a:r>
              <a:rPr sz="2200" dirty="0">
                <a:solidFill>
                  <a:srgbClr val="006FC0"/>
                </a:solidFill>
                <a:latin typeface="Times New Roman"/>
                <a:cs typeface="Times New Roman"/>
              </a:rPr>
              <a:t>gồm</a:t>
            </a:r>
            <a:r>
              <a:rPr sz="2200" spc="35" dirty="0">
                <a:solidFill>
                  <a:srgbClr val="006FC0"/>
                </a:solidFill>
                <a:latin typeface="Times New Roman"/>
                <a:cs typeface="Times New Roman"/>
              </a:rPr>
              <a:t> </a:t>
            </a:r>
            <a:r>
              <a:rPr sz="2200" dirty="0">
                <a:solidFill>
                  <a:srgbClr val="006FC0"/>
                </a:solidFill>
                <a:latin typeface="Times New Roman"/>
                <a:cs typeface="Times New Roman"/>
              </a:rPr>
              <a:t>đánh</a:t>
            </a:r>
            <a:r>
              <a:rPr sz="2200" spc="50" dirty="0">
                <a:solidFill>
                  <a:srgbClr val="006FC0"/>
                </a:solidFill>
                <a:latin typeface="Times New Roman"/>
                <a:cs typeface="Times New Roman"/>
              </a:rPr>
              <a:t> </a:t>
            </a:r>
            <a:r>
              <a:rPr sz="2200" dirty="0">
                <a:solidFill>
                  <a:srgbClr val="006FC0"/>
                </a:solidFill>
                <a:latin typeface="Times New Roman"/>
                <a:cs typeface="Times New Roman"/>
              </a:rPr>
              <a:t>giá</a:t>
            </a:r>
            <a:r>
              <a:rPr sz="2200" spc="50" dirty="0">
                <a:solidFill>
                  <a:srgbClr val="006FC0"/>
                </a:solidFill>
                <a:latin typeface="Times New Roman"/>
                <a:cs typeface="Times New Roman"/>
              </a:rPr>
              <a:t> </a:t>
            </a:r>
            <a:r>
              <a:rPr sz="2200" dirty="0">
                <a:solidFill>
                  <a:srgbClr val="006FC0"/>
                </a:solidFill>
                <a:latin typeface="Times New Roman"/>
                <a:cs typeface="Times New Roman"/>
              </a:rPr>
              <a:t>sàng</a:t>
            </a:r>
            <a:r>
              <a:rPr sz="2200" spc="40" dirty="0">
                <a:solidFill>
                  <a:srgbClr val="006FC0"/>
                </a:solidFill>
                <a:latin typeface="Times New Roman"/>
                <a:cs typeface="Times New Roman"/>
              </a:rPr>
              <a:t> </a:t>
            </a:r>
            <a:r>
              <a:rPr sz="2200" dirty="0">
                <a:solidFill>
                  <a:srgbClr val="006FC0"/>
                </a:solidFill>
                <a:latin typeface="Times New Roman"/>
                <a:cs typeface="Times New Roman"/>
              </a:rPr>
              <a:t>lọc</a:t>
            </a:r>
            <a:r>
              <a:rPr sz="2200" spc="45" dirty="0">
                <a:solidFill>
                  <a:srgbClr val="006FC0"/>
                </a:solidFill>
                <a:latin typeface="Times New Roman"/>
                <a:cs typeface="Times New Roman"/>
              </a:rPr>
              <a:t> </a:t>
            </a:r>
            <a:r>
              <a:rPr sz="2200" dirty="0">
                <a:solidFill>
                  <a:srgbClr val="006FC0"/>
                </a:solidFill>
                <a:latin typeface="Times New Roman"/>
                <a:cs typeface="Times New Roman"/>
              </a:rPr>
              <a:t>và</a:t>
            </a:r>
            <a:r>
              <a:rPr sz="2200" spc="40" dirty="0">
                <a:solidFill>
                  <a:srgbClr val="006FC0"/>
                </a:solidFill>
                <a:latin typeface="Times New Roman"/>
                <a:cs typeface="Times New Roman"/>
              </a:rPr>
              <a:t> </a:t>
            </a:r>
            <a:r>
              <a:rPr sz="2200" dirty="0">
                <a:solidFill>
                  <a:srgbClr val="006FC0"/>
                </a:solidFill>
                <a:latin typeface="Times New Roman"/>
                <a:cs typeface="Times New Roman"/>
              </a:rPr>
              <a:t>phân</a:t>
            </a:r>
            <a:r>
              <a:rPr sz="2200" spc="35" dirty="0">
                <a:solidFill>
                  <a:srgbClr val="006FC0"/>
                </a:solidFill>
                <a:latin typeface="Times New Roman"/>
                <a:cs typeface="Times New Roman"/>
              </a:rPr>
              <a:t> </a:t>
            </a:r>
            <a:r>
              <a:rPr sz="2200" spc="-20" dirty="0">
                <a:solidFill>
                  <a:srgbClr val="006FC0"/>
                </a:solidFill>
                <a:latin typeface="Times New Roman"/>
                <a:cs typeface="Times New Roman"/>
              </a:rPr>
              <a:t>loại </a:t>
            </a:r>
            <a:r>
              <a:rPr sz="2200" dirty="0">
                <a:solidFill>
                  <a:srgbClr val="006FC0"/>
                </a:solidFill>
                <a:latin typeface="Times New Roman"/>
                <a:cs typeface="Times New Roman"/>
              </a:rPr>
              <a:t>nhu</a:t>
            </a:r>
            <a:r>
              <a:rPr sz="2200" spc="-15" dirty="0">
                <a:solidFill>
                  <a:srgbClr val="006FC0"/>
                </a:solidFill>
                <a:latin typeface="Times New Roman"/>
                <a:cs typeface="Times New Roman"/>
              </a:rPr>
              <a:t> </a:t>
            </a:r>
            <a:r>
              <a:rPr sz="2200" dirty="0">
                <a:solidFill>
                  <a:srgbClr val="006FC0"/>
                </a:solidFill>
                <a:latin typeface="Times New Roman"/>
                <a:cs typeface="Times New Roman"/>
              </a:rPr>
              <a:t>cầu</a:t>
            </a:r>
            <a:r>
              <a:rPr sz="2200" spc="-10" dirty="0">
                <a:solidFill>
                  <a:srgbClr val="006FC0"/>
                </a:solidFill>
                <a:latin typeface="Times New Roman"/>
                <a:cs typeface="Times New Roman"/>
              </a:rPr>
              <a:t> </a:t>
            </a:r>
            <a:r>
              <a:rPr sz="2200" dirty="0">
                <a:solidFill>
                  <a:srgbClr val="006FC0"/>
                </a:solidFill>
                <a:latin typeface="Times New Roman"/>
                <a:cs typeface="Times New Roman"/>
              </a:rPr>
              <a:t>giáo</a:t>
            </a:r>
            <a:r>
              <a:rPr sz="2200" spc="-25" dirty="0">
                <a:solidFill>
                  <a:srgbClr val="006FC0"/>
                </a:solidFill>
                <a:latin typeface="Times New Roman"/>
                <a:cs typeface="Times New Roman"/>
              </a:rPr>
              <a:t> </a:t>
            </a:r>
            <a:r>
              <a:rPr sz="2200" dirty="0">
                <a:solidFill>
                  <a:srgbClr val="006FC0"/>
                </a:solidFill>
                <a:latin typeface="Times New Roman"/>
                <a:cs typeface="Times New Roman"/>
              </a:rPr>
              <a:t>dục</a:t>
            </a:r>
            <a:r>
              <a:rPr sz="2200" spc="-20" dirty="0">
                <a:solidFill>
                  <a:srgbClr val="006FC0"/>
                </a:solidFill>
                <a:latin typeface="Times New Roman"/>
                <a:cs typeface="Times New Roman"/>
              </a:rPr>
              <a:t> </a:t>
            </a:r>
            <a:r>
              <a:rPr sz="2200" dirty="0">
                <a:solidFill>
                  <a:srgbClr val="006FC0"/>
                </a:solidFill>
                <a:latin typeface="Times New Roman"/>
                <a:cs typeface="Times New Roman"/>
              </a:rPr>
              <a:t>dựa</a:t>
            </a:r>
            <a:r>
              <a:rPr sz="2200" spc="-20" dirty="0">
                <a:solidFill>
                  <a:srgbClr val="006FC0"/>
                </a:solidFill>
                <a:latin typeface="Times New Roman"/>
                <a:cs typeface="Times New Roman"/>
              </a:rPr>
              <a:t> </a:t>
            </a:r>
            <a:r>
              <a:rPr sz="2200" dirty="0">
                <a:solidFill>
                  <a:srgbClr val="006FC0"/>
                </a:solidFill>
                <a:latin typeface="Times New Roman"/>
                <a:cs typeface="Times New Roman"/>
              </a:rPr>
              <a:t>trên các</a:t>
            </a:r>
            <a:r>
              <a:rPr sz="2200" spc="-20" dirty="0">
                <a:solidFill>
                  <a:srgbClr val="006FC0"/>
                </a:solidFill>
                <a:latin typeface="Times New Roman"/>
                <a:cs typeface="Times New Roman"/>
              </a:rPr>
              <a:t> </a:t>
            </a:r>
            <a:r>
              <a:rPr sz="2200" dirty="0">
                <a:solidFill>
                  <a:srgbClr val="006FC0"/>
                </a:solidFill>
                <a:latin typeface="Times New Roman"/>
                <a:cs typeface="Times New Roman"/>
              </a:rPr>
              <a:t>công</a:t>
            </a:r>
            <a:r>
              <a:rPr sz="2200" spc="-10" dirty="0">
                <a:solidFill>
                  <a:srgbClr val="006FC0"/>
                </a:solidFill>
                <a:latin typeface="Times New Roman"/>
                <a:cs typeface="Times New Roman"/>
              </a:rPr>
              <a:t> </a:t>
            </a:r>
            <a:r>
              <a:rPr sz="2200" dirty="0">
                <a:solidFill>
                  <a:srgbClr val="006FC0"/>
                </a:solidFill>
                <a:latin typeface="Times New Roman"/>
                <a:cs typeface="Times New Roman"/>
              </a:rPr>
              <a:t>cụ</a:t>
            </a:r>
            <a:r>
              <a:rPr sz="2200" spc="-15" dirty="0">
                <a:solidFill>
                  <a:srgbClr val="006FC0"/>
                </a:solidFill>
                <a:latin typeface="Times New Roman"/>
                <a:cs typeface="Times New Roman"/>
              </a:rPr>
              <a:t> </a:t>
            </a:r>
            <a:r>
              <a:rPr sz="2200" dirty="0">
                <a:solidFill>
                  <a:srgbClr val="006FC0"/>
                </a:solidFill>
                <a:latin typeface="Times New Roman"/>
                <a:cs typeface="Times New Roman"/>
              </a:rPr>
              <a:t>khoa</a:t>
            </a:r>
            <a:r>
              <a:rPr sz="2200" spc="-25" dirty="0">
                <a:solidFill>
                  <a:srgbClr val="006FC0"/>
                </a:solidFill>
                <a:latin typeface="Times New Roman"/>
                <a:cs typeface="Times New Roman"/>
              </a:rPr>
              <a:t> </a:t>
            </a:r>
            <a:r>
              <a:rPr sz="2200" dirty="0">
                <a:solidFill>
                  <a:srgbClr val="006FC0"/>
                </a:solidFill>
                <a:latin typeface="Times New Roman"/>
                <a:cs typeface="Times New Roman"/>
              </a:rPr>
              <a:t>học</a:t>
            </a:r>
            <a:r>
              <a:rPr sz="2200" spc="-20" dirty="0">
                <a:solidFill>
                  <a:srgbClr val="006FC0"/>
                </a:solidFill>
                <a:latin typeface="Times New Roman"/>
                <a:cs typeface="Times New Roman"/>
              </a:rPr>
              <a:t> </a:t>
            </a:r>
            <a:r>
              <a:rPr sz="2200" dirty="0">
                <a:solidFill>
                  <a:srgbClr val="006FC0"/>
                </a:solidFill>
                <a:latin typeface="Times New Roman"/>
                <a:cs typeface="Times New Roman"/>
              </a:rPr>
              <a:t>và</a:t>
            </a:r>
            <a:r>
              <a:rPr sz="2200" spc="-20" dirty="0">
                <a:solidFill>
                  <a:srgbClr val="006FC0"/>
                </a:solidFill>
                <a:latin typeface="Times New Roman"/>
                <a:cs typeface="Times New Roman"/>
              </a:rPr>
              <a:t> </a:t>
            </a:r>
            <a:r>
              <a:rPr sz="2200" dirty="0">
                <a:solidFill>
                  <a:srgbClr val="006FC0"/>
                </a:solidFill>
                <a:latin typeface="Times New Roman"/>
                <a:cs typeface="Times New Roman"/>
              </a:rPr>
              <a:t>phương</a:t>
            </a:r>
            <a:r>
              <a:rPr sz="2200" spc="-5" dirty="0">
                <a:solidFill>
                  <a:srgbClr val="006FC0"/>
                </a:solidFill>
                <a:latin typeface="Times New Roman"/>
                <a:cs typeface="Times New Roman"/>
              </a:rPr>
              <a:t> </a:t>
            </a:r>
            <a:r>
              <a:rPr sz="2200" dirty="0">
                <a:solidFill>
                  <a:srgbClr val="006FC0"/>
                </a:solidFill>
                <a:latin typeface="Times New Roman"/>
                <a:cs typeface="Times New Roman"/>
              </a:rPr>
              <a:t>pháp</a:t>
            </a:r>
            <a:r>
              <a:rPr sz="2200" spc="-20" dirty="0">
                <a:solidFill>
                  <a:srgbClr val="006FC0"/>
                </a:solidFill>
                <a:latin typeface="Times New Roman"/>
                <a:cs typeface="Times New Roman"/>
              </a:rPr>
              <a:t> đánh </a:t>
            </a:r>
            <a:r>
              <a:rPr sz="2200" dirty="0">
                <a:solidFill>
                  <a:srgbClr val="006FC0"/>
                </a:solidFill>
                <a:latin typeface="Times New Roman"/>
                <a:cs typeface="Times New Roman"/>
              </a:rPr>
              <a:t>giá</a:t>
            </a:r>
            <a:r>
              <a:rPr sz="2200" spc="150" dirty="0">
                <a:solidFill>
                  <a:srgbClr val="006FC0"/>
                </a:solidFill>
                <a:latin typeface="Times New Roman"/>
                <a:cs typeface="Times New Roman"/>
              </a:rPr>
              <a:t> </a:t>
            </a:r>
            <a:r>
              <a:rPr sz="2200" dirty="0">
                <a:solidFill>
                  <a:srgbClr val="006FC0"/>
                </a:solidFill>
                <a:latin typeface="Times New Roman"/>
                <a:cs typeface="Times New Roman"/>
              </a:rPr>
              <a:t>chuyên</a:t>
            </a:r>
            <a:r>
              <a:rPr sz="2200" spc="155" dirty="0">
                <a:solidFill>
                  <a:srgbClr val="006FC0"/>
                </a:solidFill>
                <a:latin typeface="Times New Roman"/>
                <a:cs typeface="Times New Roman"/>
              </a:rPr>
              <a:t> </a:t>
            </a:r>
            <a:r>
              <a:rPr sz="2200" dirty="0">
                <a:solidFill>
                  <a:srgbClr val="006FC0"/>
                </a:solidFill>
                <a:latin typeface="Times New Roman"/>
                <a:cs typeface="Times New Roman"/>
              </a:rPr>
              <a:t>nghiệp,</a:t>
            </a:r>
            <a:r>
              <a:rPr sz="2200" spc="150" dirty="0">
                <a:solidFill>
                  <a:srgbClr val="006FC0"/>
                </a:solidFill>
                <a:latin typeface="Times New Roman"/>
                <a:cs typeface="Times New Roman"/>
              </a:rPr>
              <a:t> </a:t>
            </a:r>
            <a:r>
              <a:rPr sz="2200" dirty="0">
                <a:solidFill>
                  <a:srgbClr val="006FC0"/>
                </a:solidFill>
                <a:latin typeface="Times New Roman"/>
                <a:cs typeface="Times New Roman"/>
              </a:rPr>
              <a:t>giúp</a:t>
            </a:r>
            <a:r>
              <a:rPr sz="2200" spc="155" dirty="0">
                <a:solidFill>
                  <a:srgbClr val="006FC0"/>
                </a:solidFill>
                <a:latin typeface="Times New Roman"/>
                <a:cs typeface="Times New Roman"/>
              </a:rPr>
              <a:t> </a:t>
            </a:r>
            <a:r>
              <a:rPr sz="2200" dirty="0">
                <a:solidFill>
                  <a:srgbClr val="006FC0"/>
                </a:solidFill>
                <a:latin typeface="Times New Roman"/>
                <a:cs typeface="Times New Roman"/>
              </a:rPr>
              <a:t>nhận</a:t>
            </a:r>
            <a:r>
              <a:rPr sz="2200" spc="165" dirty="0">
                <a:solidFill>
                  <a:srgbClr val="006FC0"/>
                </a:solidFill>
                <a:latin typeface="Times New Roman"/>
                <a:cs typeface="Times New Roman"/>
              </a:rPr>
              <a:t> </a:t>
            </a:r>
            <a:r>
              <a:rPr sz="2200" dirty="0">
                <a:solidFill>
                  <a:srgbClr val="006FC0"/>
                </a:solidFill>
                <a:latin typeface="Times New Roman"/>
                <a:cs typeface="Times New Roman"/>
              </a:rPr>
              <a:t>diện</a:t>
            </a:r>
            <a:r>
              <a:rPr sz="2200" spc="155" dirty="0">
                <a:solidFill>
                  <a:srgbClr val="006FC0"/>
                </a:solidFill>
                <a:latin typeface="Times New Roman"/>
                <a:cs typeface="Times New Roman"/>
              </a:rPr>
              <a:t> </a:t>
            </a:r>
            <a:r>
              <a:rPr sz="2200" dirty="0">
                <a:solidFill>
                  <a:srgbClr val="006FC0"/>
                </a:solidFill>
                <a:latin typeface="Times New Roman"/>
                <a:cs typeface="Times New Roman"/>
              </a:rPr>
              <a:t>trẻ</a:t>
            </a:r>
            <a:r>
              <a:rPr sz="2200" spc="145" dirty="0">
                <a:solidFill>
                  <a:srgbClr val="006FC0"/>
                </a:solidFill>
                <a:latin typeface="Times New Roman"/>
                <a:cs typeface="Times New Roman"/>
              </a:rPr>
              <a:t> </a:t>
            </a:r>
            <a:r>
              <a:rPr sz="2200" dirty="0">
                <a:solidFill>
                  <a:srgbClr val="006FC0"/>
                </a:solidFill>
                <a:latin typeface="Times New Roman"/>
                <a:cs typeface="Times New Roman"/>
              </a:rPr>
              <a:t>cần</a:t>
            </a:r>
            <a:r>
              <a:rPr sz="2200" spc="160" dirty="0">
                <a:solidFill>
                  <a:srgbClr val="006FC0"/>
                </a:solidFill>
                <a:latin typeface="Times New Roman"/>
                <a:cs typeface="Times New Roman"/>
              </a:rPr>
              <a:t> </a:t>
            </a:r>
            <a:r>
              <a:rPr sz="2200" dirty="0">
                <a:solidFill>
                  <a:srgbClr val="006FC0"/>
                </a:solidFill>
                <a:latin typeface="Times New Roman"/>
                <a:cs typeface="Times New Roman"/>
              </a:rPr>
              <a:t>được</a:t>
            </a:r>
            <a:r>
              <a:rPr sz="2200" spc="160" dirty="0">
                <a:solidFill>
                  <a:srgbClr val="006FC0"/>
                </a:solidFill>
                <a:latin typeface="Times New Roman"/>
                <a:cs typeface="Times New Roman"/>
              </a:rPr>
              <a:t> </a:t>
            </a:r>
            <a:r>
              <a:rPr sz="2200" dirty="0">
                <a:solidFill>
                  <a:srgbClr val="006FC0"/>
                </a:solidFill>
                <a:latin typeface="Times New Roman"/>
                <a:cs typeface="Times New Roman"/>
              </a:rPr>
              <a:t>can</a:t>
            </a:r>
            <a:r>
              <a:rPr sz="2200" spc="155" dirty="0">
                <a:solidFill>
                  <a:srgbClr val="006FC0"/>
                </a:solidFill>
                <a:latin typeface="Times New Roman"/>
                <a:cs typeface="Times New Roman"/>
              </a:rPr>
              <a:t> </a:t>
            </a:r>
            <a:r>
              <a:rPr sz="2200" dirty="0">
                <a:solidFill>
                  <a:srgbClr val="006FC0"/>
                </a:solidFill>
                <a:latin typeface="Times New Roman"/>
                <a:cs typeface="Times New Roman"/>
              </a:rPr>
              <a:t>thiệp</a:t>
            </a:r>
            <a:r>
              <a:rPr sz="2200" spc="160" dirty="0">
                <a:solidFill>
                  <a:srgbClr val="006FC0"/>
                </a:solidFill>
                <a:latin typeface="Times New Roman"/>
                <a:cs typeface="Times New Roman"/>
              </a:rPr>
              <a:t> </a:t>
            </a:r>
            <a:r>
              <a:rPr sz="2200" dirty="0" err="1">
                <a:solidFill>
                  <a:srgbClr val="006FC0"/>
                </a:solidFill>
                <a:latin typeface="Times New Roman"/>
                <a:cs typeface="Times New Roman"/>
              </a:rPr>
              <a:t>sớm</a:t>
            </a:r>
            <a:r>
              <a:rPr sz="2200" spc="140" dirty="0">
                <a:solidFill>
                  <a:srgbClr val="006FC0"/>
                </a:solidFill>
                <a:latin typeface="Times New Roman"/>
                <a:cs typeface="Times New Roman"/>
              </a:rPr>
              <a:t> </a:t>
            </a:r>
            <a:r>
              <a:rPr sz="2200" spc="-10" dirty="0" err="1">
                <a:solidFill>
                  <a:srgbClr val="006FC0"/>
                </a:solidFill>
                <a:latin typeface="Times New Roman"/>
                <a:cs typeface="Times New Roman"/>
              </a:rPr>
              <a:t>trước</a:t>
            </a:r>
            <a:r>
              <a:rPr lang="en-US" sz="2200" spc="-10" dirty="0">
                <a:latin typeface="Times New Roman"/>
                <a:cs typeface="Times New Roman"/>
              </a:rPr>
              <a:t> </a:t>
            </a:r>
            <a:r>
              <a:rPr sz="2200" dirty="0" err="1">
                <a:solidFill>
                  <a:srgbClr val="006FC0"/>
                </a:solidFill>
                <a:latin typeface="Times New Roman"/>
                <a:cs typeface="Times New Roman"/>
              </a:rPr>
              <a:t>khi</a:t>
            </a:r>
            <a:r>
              <a:rPr sz="2200" spc="-45" dirty="0">
                <a:solidFill>
                  <a:srgbClr val="006FC0"/>
                </a:solidFill>
                <a:latin typeface="Times New Roman"/>
                <a:cs typeface="Times New Roman"/>
              </a:rPr>
              <a:t> </a:t>
            </a:r>
            <a:r>
              <a:rPr sz="2200" dirty="0">
                <a:solidFill>
                  <a:srgbClr val="006FC0"/>
                </a:solidFill>
                <a:latin typeface="Times New Roman"/>
                <a:cs typeface="Times New Roman"/>
              </a:rPr>
              <a:t>các</a:t>
            </a:r>
            <a:r>
              <a:rPr sz="2200" spc="-30" dirty="0">
                <a:solidFill>
                  <a:srgbClr val="006FC0"/>
                </a:solidFill>
                <a:latin typeface="Times New Roman"/>
                <a:cs typeface="Times New Roman"/>
              </a:rPr>
              <a:t> </a:t>
            </a:r>
            <a:r>
              <a:rPr sz="2200" dirty="0">
                <a:solidFill>
                  <a:srgbClr val="006FC0"/>
                </a:solidFill>
                <a:latin typeface="Times New Roman"/>
                <a:cs typeface="Times New Roman"/>
              </a:rPr>
              <a:t>biểu</a:t>
            </a:r>
            <a:r>
              <a:rPr sz="2200" spc="-35" dirty="0">
                <a:solidFill>
                  <a:srgbClr val="006FC0"/>
                </a:solidFill>
                <a:latin typeface="Times New Roman"/>
                <a:cs typeface="Times New Roman"/>
              </a:rPr>
              <a:t> </a:t>
            </a:r>
            <a:r>
              <a:rPr sz="2200" dirty="0">
                <a:solidFill>
                  <a:srgbClr val="006FC0"/>
                </a:solidFill>
                <a:latin typeface="Times New Roman"/>
                <a:cs typeface="Times New Roman"/>
              </a:rPr>
              <a:t>hiện</a:t>
            </a:r>
            <a:r>
              <a:rPr sz="2200" spc="-35" dirty="0">
                <a:solidFill>
                  <a:srgbClr val="006FC0"/>
                </a:solidFill>
                <a:latin typeface="Times New Roman"/>
                <a:cs typeface="Times New Roman"/>
              </a:rPr>
              <a:t> </a:t>
            </a:r>
            <a:r>
              <a:rPr sz="2200" dirty="0">
                <a:solidFill>
                  <a:srgbClr val="006FC0"/>
                </a:solidFill>
                <a:latin typeface="Times New Roman"/>
                <a:cs typeface="Times New Roman"/>
              </a:rPr>
              <a:t>khuyết</a:t>
            </a:r>
            <a:r>
              <a:rPr sz="2200" spc="-45" dirty="0">
                <a:solidFill>
                  <a:srgbClr val="006FC0"/>
                </a:solidFill>
                <a:latin typeface="Times New Roman"/>
                <a:cs typeface="Times New Roman"/>
              </a:rPr>
              <a:t> </a:t>
            </a:r>
            <a:r>
              <a:rPr sz="2200" dirty="0">
                <a:solidFill>
                  <a:srgbClr val="006FC0"/>
                </a:solidFill>
                <a:latin typeface="Times New Roman"/>
                <a:cs typeface="Times New Roman"/>
              </a:rPr>
              <a:t>tật</a:t>
            </a:r>
            <a:r>
              <a:rPr sz="2200" spc="-35" dirty="0">
                <a:solidFill>
                  <a:srgbClr val="006FC0"/>
                </a:solidFill>
                <a:latin typeface="Times New Roman"/>
                <a:cs typeface="Times New Roman"/>
              </a:rPr>
              <a:t> </a:t>
            </a:r>
            <a:r>
              <a:rPr sz="2200" dirty="0">
                <a:solidFill>
                  <a:srgbClr val="006FC0"/>
                </a:solidFill>
                <a:latin typeface="Times New Roman"/>
                <a:cs typeface="Times New Roman"/>
              </a:rPr>
              <a:t>trở</a:t>
            </a:r>
            <a:r>
              <a:rPr sz="2200" spc="-35" dirty="0">
                <a:solidFill>
                  <a:srgbClr val="006FC0"/>
                </a:solidFill>
                <a:latin typeface="Times New Roman"/>
                <a:cs typeface="Times New Roman"/>
              </a:rPr>
              <a:t> </a:t>
            </a:r>
            <a:r>
              <a:rPr sz="2200" dirty="0">
                <a:solidFill>
                  <a:srgbClr val="006FC0"/>
                </a:solidFill>
                <a:latin typeface="Times New Roman"/>
                <a:cs typeface="Times New Roman"/>
              </a:rPr>
              <a:t>nên</a:t>
            </a:r>
            <a:r>
              <a:rPr sz="2200" spc="-40" dirty="0">
                <a:solidFill>
                  <a:srgbClr val="006FC0"/>
                </a:solidFill>
                <a:latin typeface="Times New Roman"/>
                <a:cs typeface="Times New Roman"/>
              </a:rPr>
              <a:t> </a:t>
            </a:r>
            <a:r>
              <a:rPr sz="2200" dirty="0">
                <a:solidFill>
                  <a:srgbClr val="006FC0"/>
                </a:solidFill>
                <a:latin typeface="Times New Roman"/>
                <a:cs typeface="Times New Roman"/>
              </a:rPr>
              <a:t>nghiêm</a:t>
            </a:r>
            <a:r>
              <a:rPr sz="2200" spc="-35" dirty="0">
                <a:solidFill>
                  <a:srgbClr val="006FC0"/>
                </a:solidFill>
                <a:latin typeface="Times New Roman"/>
                <a:cs typeface="Times New Roman"/>
              </a:rPr>
              <a:t> </a:t>
            </a:r>
            <a:r>
              <a:rPr sz="2200" dirty="0">
                <a:solidFill>
                  <a:srgbClr val="006FC0"/>
                </a:solidFill>
                <a:latin typeface="Times New Roman"/>
                <a:cs typeface="Times New Roman"/>
              </a:rPr>
              <a:t>trọng</a:t>
            </a:r>
            <a:r>
              <a:rPr sz="2200" spc="-35" dirty="0">
                <a:solidFill>
                  <a:srgbClr val="006FC0"/>
                </a:solidFill>
                <a:latin typeface="Times New Roman"/>
                <a:cs typeface="Times New Roman"/>
              </a:rPr>
              <a:t> </a:t>
            </a:r>
            <a:r>
              <a:rPr sz="2200" spc="-20" dirty="0">
                <a:solidFill>
                  <a:srgbClr val="006FC0"/>
                </a:solidFill>
                <a:latin typeface="Times New Roman"/>
                <a:cs typeface="Times New Roman"/>
              </a:rPr>
              <a:t>hơn.</a:t>
            </a:r>
            <a:endParaRPr sz="2200" dirty="0">
              <a:latin typeface="Times New Roman"/>
              <a:cs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 name="Picture 61" descr="A cartoon of a rabbit and a dragonfly&#10;&#10;Description automatically generated with medium confidence">
            <a:extLst>
              <a:ext uri="{FF2B5EF4-FFF2-40B4-BE49-F238E27FC236}">
                <a16:creationId xmlns:a16="http://schemas.microsoft.com/office/drawing/2014/main" id="{D138E205-A714-AF6E-EE71-3EFC0A92CA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21" y="85089"/>
            <a:ext cx="9067800" cy="5143500"/>
          </a:xfrm>
          <a:prstGeom prst="rect">
            <a:avLst/>
          </a:prstGeom>
        </p:spPr>
      </p:pic>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9" name="object 39"/>
          <p:cNvSpPr/>
          <p:nvPr/>
        </p:nvSpPr>
        <p:spPr>
          <a:xfrm>
            <a:off x="3910965" y="2656839"/>
            <a:ext cx="908685" cy="908685"/>
          </a:xfrm>
          <a:custGeom>
            <a:avLst/>
            <a:gdLst/>
            <a:ahLst/>
            <a:cxnLst/>
            <a:rect l="l" t="t" r="r" b="b"/>
            <a:pathLst>
              <a:path w="908685" h="908685">
                <a:moveTo>
                  <a:pt x="454151" y="0"/>
                </a:moveTo>
                <a:lnTo>
                  <a:pt x="407716" y="2344"/>
                </a:lnTo>
                <a:lnTo>
                  <a:pt x="362623" y="9226"/>
                </a:lnTo>
                <a:lnTo>
                  <a:pt x="319099" y="20418"/>
                </a:lnTo>
                <a:lnTo>
                  <a:pt x="277373" y="35690"/>
                </a:lnTo>
                <a:lnTo>
                  <a:pt x="237674" y="54816"/>
                </a:lnTo>
                <a:lnTo>
                  <a:pt x="200229" y="77567"/>
                </a:lnTo>
                <a:lnTo>
                  <a:pt x="165267" y="103715"/>
                </a:lnTo>
                <a:lnTo>
                  <a:pt x="133016" y="133032"/>
                </a:lnTo>
                <a:lnTo>
                  <a:pt x="103705" y="165290"/>
                </a:lnTo>
                <a:lnTo>
                  <a:pt x="77561" y="200260"/>
                </a:lnTo>
                <a:lnTo>
                  <a:pt x="54812" y="237715"/>
                </a:lnTo>
                <a:lnTo>
                  <a:pt x="35688" y="277427"/>
                </a:lnTo>
                <a:lnTo>
                  <a:pt x="20417" y="319167"/>
                </a:lnTo>
                <a:lnTo>
                  <a:pt x="9226" y="362708"/>
                </a:lnTo>
                <a:lnTo>
                  <a:pt x="2344" y="407821"/>
                </a:lnTo>
                <a:lnTo>
                  <a:pt x="0" y="454279"/>
                </a:lnTo>
                <a:lnTo>
                  <a:pt x="2344" y="500714"/>
                </a:lnTo>
                <a:lnTo>
                  <a:pt x="9226" y="545807"/>
                </a:lnTo>
                <a:lnTo>
                  <a:pt x="20417" y="589331"/>
                </a:lnTo>
                <a:lnTo>
                  <a:pt x="35688" y="631057"/>
                </a:lnTo>
                <a:lnTo>
                  <a:pt x="54812" y="670756"/>
                </a:lnTo>
                <a:lnTo>
                  <a:pt x="77561" y="708201"/>
                </a:lnTo>
                <a:lnTo>
                  <a:pt x="103705" y="743163"/>
                </a:lnTo>
                <a:lnTo>
                  <a:pt x="133016" y="775414"/>
                </a:lnTo>
                <a:lnTo>
                  <a:pt x="165267" y="804725"/>
                </a:lnTo>
                <a:lnTo>
                  <a:pt x="200229" y="830869"/>
                </a:lnTo>
                <a:lnTo>
                  <a:pt x="237674" y="853618"/>
                </a:lnTo>
                <a:lnTo>
                  <a:pt x="277373" y="872742"/>
                </a:lnTo>
                <a:lnTo>
                  <a:pt x="319099" y="888013"/>
                </a:lnTo>
                <a:lnTo>
                  <a:pt x="362623" y="899204"/>
                </a:lnTo>
                <a:lnTo>
                  <a:pt x="407716" y="906086"/>
                </a:lnTo>
                <a:lnTo>
                  <a:pt x="454151" y="908431"/>
                </a:lnTo>
                <a:lnTo>
                  <a:pt x="500609" y="906086"/>
                </a:lnTo>
                <a:lnTo>
                  <a:pt x="545722" y="899204"/>
                </a:lnTo>
                <a:lnTo>
                  <a:pt x="589263" y="888013"/>
                </a:lnTo>
                <a:lnTo>
                  <a:pt x="631003" y="872742"/>
                </a:lnTo>
                <a:lnTo>
                  <a:pt x="670715" y="853618"/>
                </a:lnTo>
                <a:lnTo>
                  <a:pt x="708170" y="830869"/>
                </a:lnTo>
                <a:lnTo>
                  <a:pt x="743140" y="804725"/>
                </a:lnTo>
                <a:lnTo>
                  <a:pt x="775398" y="775414"/>
                </a:lnTo>
                <a:lnTo>
                  <a:pt x="804715" y="743163"/>
                </a:lnTo>
                <a:lnTo>
                  <a:pt x="830863" y="708201"/>
                </a:lnTo>
                <a:lnTo>
                  <a:pt x="853614" y="670756"/>
                </a:lnTo>
                <a:lnTo>
                  <a:pt x="872740" y="631057"/>
                </a:lnTo>
                <a:lnTo>
                  <a:pt x="888012" y="589331"/>
                </a:lnTo>
                <a:lnTo>
                  <a:pt x="899204" y="545807"/>
                </a:lnTo>
                <a:lnTo>
                  <a:pt x="906086" y="500714"/>
                </a:lnTo>
                <a:lnTo>
                  <a:pt x="908431" y="454279"/>
                </a:lnTo>
                <a:lnTo>
                  <a:pt x="906086" y="407821"/>
                </a:lnTo>
                <a:lnTo>
                  <a:pt x="899204" y="362708"/>
                </a:lnTo>
                <a:lnTo>
                  <a:pt x="888012" y="319167"/>
                </a:lnTo>
                <a:lnTo>
                  <a:pt x="872740" y="277427"/>
                </a:lnTo>
                <a:lnTo>
                  <a:pt x="853614" y="237715"/>
                </a:lnTo>
                <a:lnTo>
                  <a:pt x="830863" y="200260"/>
                </a:lnTo>
                <a:lnTo>
                  <a:pt x="804715" y="165290"/>
                </a:lnTo>
                <a:lnTo>
                  <a:pt x="775398" y="133032"/>
                </a:lnTo>
                <a:lnTo>
                  <a:pt x="743140" y="103715"/>
                </a:lnTo>
                <a:lnTo>
                  <a:pt x="708170" y="77567"/>
                </a:lnTo>
                <a:lnTo>
                  <a:pt x="670715" y="54816"/>
                </a:lnTo>
                <a:lnTo>
                  <a:pt x="631003" y="35690"/>
                </a:lnTo>
                <a:lnTo>
                  <a:pt x="589263" y="20418"/>
                </a:lnTo>
                <a:lnTo>
                  <a:pt x="545722" y="9226"/>
                </a:lnTo>
                <a:lnTo>
                  <a:pt x="500609" y="2344"/>
                </a:lnTo>
                <a:lnTo>
                  <a:pt x="454151" y="0"/>
                </a:lnTo>
                <a:close/>
              </a:path>
            </a:pathLst>
          </a:custGeom>
          <a:solidFill>
            <a:schemeClr val="accent1"/>
          </a:solidFill>
        </p:spPr>
        <p:txBody>
          <a:bodyPr wrap="square" lIns="0" tIns="0" rIns="0" bIns="0" rtlCol="0"/>
          <a:lstStyle/>
          <a:p>
            <a:endParaRPr/>
          </a:p>
        </p:txBody>
      </p:sp>
      <p:sp>
        <p:nvSpPr>
          <p:cNvPr id="40" name="object 40"/>
          <p:cNvSpPr txBox="1"/>
          <p:nvPr/>
        </p:nvSpPr>
        <p:spPr>
          <a:xfrm>
            <a:off x="4068571" y="2821685"/>
            <a:ext cx="594995" cy="537845"/>
          </a:xfrm>
          <a:prstGeom prst="rect">
            <a:avLst/>
          </a:prstGeom>
        </p:spPr>
        <p:txBody>
          <a:bodyPr vert="horz" wrap="square" lIns="0" tIns="12700" rIns="0" bIns="0" rtlCol="0">
            <a:spAutoFit/>
          </a:bodyPr>
          <a:lstStyle/>
          <a:p>
            <a:pPr marL="635" algn="ctr">
              <a:lnSpc>
                <a:spcPts val="2014"/>
              </a:lnSpc>
              <a:spcBef>
                <a:spcPts val="100"/>
              </a:spcBef>
            </a:pPr>
            <a:r>
              <a:rPr sz="1800" spc="-50" dirty="0">
                <a:solidFill>
                  <a:srgbClr val="FFFFFF"/>
                </a:solidFill>
                <a:latin typeface="Arial MT"/>
                <a:cs typeface="Arial MT"/>
              </a:rPr>
              <a:t>Ý</a:t>
            </a:r>
            <a:endParaRPr sz="1800" dirty="0">
              <a:latin typeface="Arial MT"/>
              <a:cs typeface="Arial MT"/>
            </a:endParaRPr>
          </a:p>
          <a:p>
            <a:pPr algn="ctr">
              <a:lnSpc>
                <a:spcPts val="2014"/>
              </a:lnSpc>
            </a:pPr>
            <a:r>
              <a:rPr sz="1800" spc="-10" dirty="0">
                <a:solidFill>
                  <a:srgbClr val="FFFFFF"/>
                </a:solidFill>
                <a:latin typeface="Microsoft Sans Serif"/>
                <a:cs typeface="Microsoft Sans Serif"/>
              </a:rPr>
              <a:t>nghĩa</a:t>
            </a:r>
            <a:endParaRPr sz="1800" dirty="0">
              <a:latin typeface="Microsoft Sans Serif"/>
              <a:cs typeface="Microsoft Sans Serif"/>
            </a:endParaRPr>
          </a:p>
        </p:txBody>
      </p:sp>
      <p:sp>
        <p:nvSpPr>
          <p:cNvPr id="41" name="object 41"/>
          <p:cNvSpPr/>
          <p:nvPr/>
        </p:nvSpPr>
        <p:spPr>
          <a:xfrm>
            <a:off x="4212209" y="2383789"/>
            <a:ext cx="306070" cy="193040"/>
          </a:xfrm>
          <a:custGeom>
            <a:avLst/>
            <a:gdLst/>
            <a:ahLst/>
            <a:cxnLst/>
            <a:rect l="l" t="t" r="r" b="b"/>
            <a:pathLst>
              <a:path w="306070" h="193039">
                <a:moveTo>
                  <a:pt x="152907" y="0"/>
                </a:moveTo>
                <a:lnTo>
                  <a:pt x="0" y="96520"/>
                </a:lnTo>
                <a:lnTo>
                  <a:pt x="61213" y="96520"/>
                </a:lnTo>
                <a:lnTo>
                  <a:pt x="61213" y="192912"/>
                </a:lnTo>
                <a:lnTo>
                  <a:pt x="244728" y="192912"/>
                </a:lnTo>
                <a:lnTo>
                  <a:pt x="244728" y="96520"/>
                </a:lnTo>
                <a:lnTo>
                  <a:pt x="305942" y="96520"/>
                </a:lnTo>
                <a:lnTo>
                  <a:pt x="152907" y="0"/>
                </a:lnTo>
                <a:close/>
              </a:path>
            </a:pathLst>
          </a:custGeom>
          <a:solidFill>
            <a:schemeClr val="accent1"/>
          </a:solidFill>
        </p:spPr>
        <p:txBody>
          <a:bodyPr wrap="square" lIns="0" tIns="0" rIns="0" bIns="0" rtlCol="0"/>
          <a:lstStyle/>
          <a:p>
            <a:endParaRPr/>
          </a:p>
        </p:txBody>
      </p:sp>
      <p:grpSp>
        <p:nvGrpSpPr>
          <p:cNvPr id="42" name="object 42"/>
          <p:cNvGrpSpPr/>
          <p:nvPr/>
        </p:nvGrpSpPr>
        <p:grpSpPr>
          <a:xfrm>
            <a:off x="3784727" y="1144397"/>
            <a:ext cx="1161415" cy="1161415"/>
            <a:chOff x="3784727" y="1144397"/>
            <a:chExt cx="1161415" cy="1161415"/>
          </a:xfrm>
          <a:solidFill>
            <a:schemeClr val="accent1"/>
          </a:solidFill>
        </p:grpSpPr>
        <p:sp>
          <p:nvSpPr>
            <p:cNvPr id="43" name="object 43"/>
            <p:cNvSpPr/>
            <p:nvPr/>
          </p:nvSpPr>
          <p:spPr>
            <a:xfrm>
              <a:off x="3797427" y="1157097"/>
              <a:ext cx="1136015" cy="1136015"/>
            </a:xfrm>
            <a:custGeom>
              <a:avLst/>
              <a:gdLst/>
              <a:ahLst/>
              <a:cxnLst/>
              <a:rect l="l" t="t" r="r" b="b"/>
              <a:pathLst>
                <a:path w="1136014" h="1136014">
                  <a:moveTo>
                    <a:pt x="567689" y="0"/>
                  </a:moveTo>
                  <a:lnTo>
                    <a:pt x="518702" y="2084"/>
                  </a:lnTo>
                  <a:lnTo>
                    <a:pt x="470872" y="8224"/>
                  </a:lnTo>
                  <a:lnTo>
                    <a:pt x="424371" y="18248"/>
                  </a:lnTo>
                  <a:lnTo>
                    <a:pt x="379369" y="31987"/>
                  </a:lnTo>
                  <a:lnTo>
                    <a:pt x="336036" y="49270"/>
                  </a:lnTo>
                  <a:lnTo>
                    <a:pt x="294542" y="69925"/>
                  </a:lnTo>
                  <a:lnTo>
                    <a:pt x="255058" y="93784"/>
                  </a:lnTo>
                  <a:lnTo>
                    <a:pt x="217754" y="120674"/>
                  </a:lnTo>
                  <a:lnTo>
                    <a:pt x="182801" y="150426"/>
                  </a:lnTo>
                  <a:lnTo>
                    <a:pt x="150368" y="182869"/>
                  </a:lnTo>
                  <a:lnTo>
                    <a:pt x="120625" y="217833"/>
                  </a:lnTo>
                  <a:lnTo>
                    <a:pt x="93745" y="255146"/>
                  </a:lnTo>
                  <a:lnTo>
                    <a:pt x="69895" y="294639"/>
                  </a:lnTo>
                  <a:lnTo>
                    <a:pt x="49248" y="336141"/>
                  </a:lnTo>
                  <a:lnTo>
                    <a:pt x="31973" y="379482"/>
                  </a:lnTo>
                  <a:lnTo>
                    <a:pt x="18240" y="424490"/>
                  </a:lnTo>
                  <a:lnTo>
                    <a:pt x="8220" y="470995"/>
                  </a:lnTo>
                  <a:lnTo>
                    <a:pt x="2083" y="518828"/>
                  </a:lnTo>
                  <a:lnTo>
                    <a:pt x="0" y="567816"/>
                  </a:lnTo>
                  <a:lnTo>
                    <a:pt x="2083" y="616805"/>
                  </a:lnTo>
                  <a:lnTo>
                    <a:pt x="8220" y="664638"/>
                  </a:lnTo>
                  <a:lnTo>
                    <a:pt x="18240" y="711143"/>
                  </a:lnTo>
                  <a:lnTo>
                    <a:pt x="31973" y="756151"/>
                  </a:lnTo>
                  <a:lnTo>
                    <a:pt x="49248" y="799492"/>
                  </a:lnTo>
                  <a:lnTo>
                    <a:pt x="69895" y="840994"/>
                  </a:lnTo>
                  <a:lnTo>
                    <a:pt x="93745" y="880487"/>
                  </a:lnTo>
                  <a:lnTo>
                    <a:pt x="120625" y="917800"/>
                  </a:lnTo>
                  <a:lnTo>
                    <a:pt x="150368" y="952764"/>
                  </a:lnTo>
                  <a:lnTo>
                    <a:pt x="182801" y="985207"/>
                  </a:lnTo>
                  <a:lnTo>
                    <a:pt x="217754" y="1014959"/>
                  </a:lnTo>
                  <a:lnTo>
                    <a:pt x="255058" y="1041849"/>
                  </a:lnTo>
                  <a:lnTo>
                    <a:pt x="294542" y="1065708"/>
                  </a:lnTo>
                  <a:lnTo>
                    <a:pt x="336036" y="1086363"/>
                  </a:lnTo>
                  <a:lnTo>
                    <a:pt x="379369" y="1103646"/>
                  </a:lnTo>
                  <a:lnTo>
                    <a:pt x="424371" y="1117385"/>
                  </a:lnTo>
                  <a:lnTo>
                    <a:pt x="470872" y="1127409"/>
                  </a:lnTo>
                  <a:lnTo>
                    <a:pt x="518702" y="1133549"/>
                  </a:lnTo>
                  <a:lnTo>
                    <a:pt x="567689" y="1135633"/>
                  </a:lnTo>
                  <a:lnTo>
                    <a:pt x="616696" y="1133549"/>
                  </a:lnTo>
                  <a:lnTo>
                    <a:pt x="664543" y="1127409"/>
                  </a:lnTo>
                  <a:lnTo>
                    <a:pt x="711059" y="1117385"/>
                  </a:lnTo>
                  <a:lnTo>
                    <a:pt x="756074" y="1103646"/>
                  </a:lnTo>
                  <a:lnTo>
                    <a:pt x="799419" y="1086363"/>
                  </a:lnTo>
                  <a:lnTo>
                    <a:pt x="840923" y="1065708"/>
                  </a:lnTo>
                  <a:lnTo>
                    <a:pt x="880416" y="1041849"/>
                  </a:lnTo>
                  <a:lnTo>
                    <a:pt x="917727" y="1014959"/>
                  </a:lnTo>
                  <a:lnTo>
                    <a:pt x="952687" y="985207"/>
                  </a:lnTo>
                  <a:lnTo>
                    <a:pt x="985125" y="952764"/>
                  </a:lnTo>
                  <a:lnTo>
                    <a:pt x="1014871" y="917800"/>
                  </a:lnTo>
                  <a:lnTo>
                    <a:pt x="1041755" y="880487"/>
                  </a:lnTo>
                  <a:lnTo>
                    <a:pt x="1065607" y="840994"/>
                  </a:lnTo>
                  <a:lnTo>
                    <a:pt x="1086256" y="799492"/>
                  </a:lnTo>
                  <a:lnTo>
                    <a:pt x="1103532" y="756151"/>
                  </a:lnTo>
                  <a:lnTo>
                    <a:pt x="1117266" y="711143"/>
                  </a:lnTo>
                  <a:lnTo>
                    <a:pt x="1127286" y="664638"/>
                  </a:lnTo>
                  <a:lnTo>
                    <a:pt x="1133423" y="616805"/>
                  </a:lnTo>
                  <a:lnTo>
                    <a:pt x="1135507" y="567816"/>
                  </a:lnTo>
                  <a:lnTo>
                    <a:pt x="1133423" y="518828"/>
                  </a:lnTo>
                  <a:lnTo>
                    <a:pt x="1127286" y="470995"/>
                  </a:lnTo>
                  <a:lnTo>
                    <a:pt x="1117266" y="424490"/>
                  </a:lnTo>
                  <a:lnTo>
                    <a:pt x="1103532" y="379482"/>
                  </a:lnTo>
                  <a:lnTo>
                    <a:pt x="1086256" y="336141"/>
                  </a:lnTo>
                  <a:lnTo>
                    <a:pt x="1065607" y="294639"/>
                  </a:lnTo>
                  <a:lnTo>
                    <a:pt x="1041755" y="255146"/>
                  </a:lnTo>
                  <a:lnTo>
                    <a:pt x="1014871" y="217833"/>
                  </a:lnTo>
                  <a:lnTo>
                    <a:pt x="985125" y="182869"/>
                  </a:lnTo>
                  <a:lnTo>
                    <a:pt x="952687" y="150426"/>
                  </a:lnTo>
                  <a:lnTo>
                    <a:pt x="917727" y="120674"/>
                  </a:lnTo>
                  <a:lnTo>
                    <a:pt x="880416" y="93784"/>
                  </a:lnTo>
                  <a:lnTo>
                    <a:pt x="840923" y="69925"/>
                  </a:lnTo>
                  <a:lnTo>
                    <a:pt x="799419" y="49270"/>
                  </a:lnTo>
                  <a:lnTo>
                    <a:pt x="756074" y="31987"/>
                  </a:lnTo>
                  <a:lnTo>
                    <a:pt x="711059" y="18248"/>
                  </a:lnTo>
                  <a:lnTo>
                    <a:pt x="664543" y="8224"/>
                  </a:lnTo>
                  <a:lnTo>
                    <a:pt x="616696" y="2084"/>
                  </a:lnTo>
                  <a:lnTo>
                    <a:pt x="567689" y="0"/>
                  </a:lnTo>
                  <a:close/>
                </a:path>
              </a:pathLst>
            </a:custGeom>
            <a:grpFill/>
          </p:spPr>
          <p:txBody>
            <a:bodyPr wrap="square" lIns="0" tIns="0" rIns="0" bIns="0" rtlCol="0"/>
            <a:lstStyle/>
            <a:p>
              <a:endParaRPr/>
            </a:p>
          </p:txBody>
        </p:sp>
        <p:sp>
          <p:nvSpPr>
            <p:cNvPr id="44" name="object 44"/>
            <p:cNvSpPr/>
            <p:nvPr/>
          </p:nvSpPr>
          <p:spPr>
            <a:xfrm>
              <a:off x="3797427" y="1157097"/>
              <a:ext cx="1136015" cy="1136015"/>
            </a:xfrm>
            <a:custGeom>
              <a:avLst/>
              <a:gdLst/>
              <a:ahLst/>
              <a:cxnLst/>
              <a:rect l="l" t="t" r="r" b="b"/>
              <a:pathLst>
                <a:path w="1136014" h="1136014">
                  <a:moveTo>
                    <a:pt x="0" y="567816"/>
                  </a:moveTo>
                  <a:lnTo>
                    <a:pt x="2083" y="518828"/>
                  </a:lnTo>
                  <a:lnTo>
                    <a:pt x="8220" y="470995"/>
                  </a:lnTo>
                  <a:lnTo>
                    <a:pt x="18240" y="424490"/>
                  </a:lnTo>
                  <a:lnTo>
                    <a:pt x="31973" y="379482"/>
                  </a:lnTo>
                  <a:lnTo>
                    <a:pt x="49248" y="336141"/>
                  </a:lnTo>
                  <a:lnTo>
                    <a:pt x="69895" y="294639"/>
                  </a:lnTo>
                  <a:lnTo>
                    <a:pt x="93745" y="255146"/>
                  </a:lnTo>
                  <a:lnTo>
                    <a:pt x="120625" y="217833"/>
                  </a:lnTo>
                  <a:lnTo>
                    <a:pt x="150368" y="182869"/>
                  </a:lnTo>
                  <a:lnTo>
                    <a:pt x="182801" y="150426"/>
                  </a:lnTo>
                  <a:lnTo>
                    <a:pt x="217754" y="120674"/>
                  </a:lnTo>
                  <a:lnTo>
                    <a:pt x="255058" y="93784"/>
                  </a:lnTo>
                  <a:lnTo>
                    <a:pt x="294542" y="69925"/>
                  </a:lnTo>
                  <a:lnTo>
                    <a:pt x="336036" y="49270"/>
                  </a:lnTo>
                  <a:lnTo>
                    <a:pt x="379369" y="31987"/>
                  </a:lnTo>
                  <a:lnTo>
                    <a:pt x="424371" y="18248"/>
                  </a:lnTo>
                  <a:lnTo>
                    <a:pt x="470872" y="8224"/>
                  </a:lnTo>
                  <a:lnTo>
                    <a:pt x="518702" y="2084"/>
                  </a:lnTo>
                  <a:lnTo>
                    <a:pt x="567689" y="0"/>
                  </a:lnTo>
                  <a:lnTo>
                    <a:pt x="616696" y="2084"/>
                  </a:lnTo>
                  <a:lnTo>
                    <a:pt x="664543" y="8224"/>
                  </a:lnTo>
                  <a:lnTo>
                    <a:pt x="711059" y="18248"/>
                  </a:lnTo>
                  <a:lnTo>
                    <a:pt x="756074" y="31987"/>
                  </a:lnTo>
                  <a:lnTo>
                    <a:pt x="799419" y="49270"/>
                  </a:lnTo>
                  <a:lnTo>
                    <a:pt x="840923" y="69925"/>
                  </a:lnTo>
                  <a:lnTo>
                    <a:pt x="880416" y="93784"/>
                  </a:lnTo>
                  <a:lnTo>
                    <a:pt x="917727" y="120674"/>
                  </a:lnTo>
                  <a:lnTo>
                    <a:pt x="952687" y="150426"/>
                  </a:lnTo>
                  <a:lnTo>
                    <a:pt x="985125" y="182869"/>
                  </a:lnTo>
                  <a:lnTo>
                    <a:pt x="1014871" y="217833"/>
                  </a:lnTo>
                  <a:lnTo>
                    <a:pt x="1041755" y="255146"/>
                  </a:lnTo>
                  <a:lnTo>
                    <a:pt x="1065607" y="294639"/>
                  </a:lnTo>
                  <a:lnTo>
                    <a:pt x="1086256" y="336141"/>
                  </a:lnTo>
                  <a:lnTo>
                    <a:pt x="1103532" y="379482"/>
                  </a:lnTo>
                  <a:lnTo>
                    <a:pt x="1117266" y="424490"/>
                  </a:lnTo>
                  <a:lnTo>
                    <a:pt x="1127286" y="470995"/>
                  </a:lnTo>
                  <a:lnTo>
                    <a:pt x="1133423" y="518828"/>
                  </a:lnTo>
                  <a:lnTo>
                    <a:pt x="1135507" y="567816"/>
                  </a:lnTo>
                  <a:lnTo>
                    <a:pt x="1133423" y="616805"/>
                  </a:lnTo>
                  <a:lnTo>
                    <a:pt x="1127286" y="664638"/>
                  </a:lnTo>
                  <a:lnTo>
                    <a:pt x="1117266" y="711143"/>
                  </a:lnTo>
                  <a:lnTo>
                    <a:pt x="1103532" y="756151"/>
                  </a:lnTo>
                  <a:lnTo>
                    <a:pt x="1086256" y="799492"/>
                  </a:lnTo>
                  <a:lnTo>
                    <a:pt x="1065607" y="840994"/>
                  </a:lnTo>
                  <a:lnTo>
                    <a:pt x="1041755" y="880487"/>
                  </a:lnTo>
                  <a:lnTo>
                    <a:pt x="1014871" y="917800"/>
                  </a:lnTo>
                  <a:lnTo>
                    <a:pt x="985125" y="952764"/>
                  </a:lnTo>
                  <a:lnTo>
                    <a:pt x="952687" y="985207"/>
                  </a:lnTo>
                  <a:lnTo>
                    <a:pt x="917727" y="1014959"/>
                  </a:lnTo>
                  <a:lnTo>
                    <a:pt x="880416" y="1041849"/>
                  </a:lnTo>
                  <a:lnTo>
                    <a:pt x="840923" y="1065708"/>
                  </a:lnTo>
                  <a:lnTo>
                    <a:pt x="799419" y="1086363"/>
                  </a:lnTo>
                  <a:lnTo>
                    <a:pt x="756074" y="1103646"/>
                  </a:lnTo>
                  <a:lnTo>
                    <a:pt x="711059" y="1117385"/>
                  </a:lnTo>
                  <a:lnTo>
                    <a:pt x="664543" y="1127409"/>
                  </a:lnTo>
                  <a:lnTo>
                    <a:pt x="616696" y="1133549"/>
                  </a:lnTo>
                  <a:lnTo>
                    <a:pt x="567689" y="1135633"/>
                  </a:lnTo>
                  <a:lnTo>
                    <a:pt x="518702" y="1133549"/>
                  </a:lnTo>
                  <a:lnTo>
                    <a:pt x="470872" y="1127409"/>
                  </a:lnTo>
                  <a:lnTo>
                    <a:pt x="424371" y="1117385"/>
                  </a:lnTo>
                  <a:lnTo>
                    <a:pt x="379369" y="1103646"/>
                  </a:lnTo>
                  <a:lnTo>
                    <a:pt x="336036" y="1086363"/>
                  </a:lnTo>
                  <a:lnTo>
                    <a:pt x="294542" y="1065708"/>
                  </a:lnTo>
                  <a:lnTo>
                    <a:pt x="255058" y="1041849"/>
                  </a:lnTo>
                  <a:lnTo>
                    <a:pt x="217754" y="1014959"/>
                  </a:lnTo>
                  <a:lnTo>
                    <a:pt x="182801" y="985207"/>
                  </a:lnTo>
                  <a:lnTo>
                    <a:pt x="150368" y="952764"/>
                  </a:lnTo>
                  <a:lnTo>
                    <a:pt x="120625" y="917800"/>
                  </a:lnTo>
                  <a:lnTo>
                    <a:pt x="93745" y="880487"/>
                  </a:lnTo>
                  <a:lnTo>
                    <a:pt x="69895" y="840994"/>
                  </a:lnTo>
                  <a:lnTo>
                    <a:pt x="49248" y="799492"/>
                  </a:lnTo>
                  <a:lnTo>
                    <a:pt x="31973" y="756151"/>
                  </a:lnTo>
                  <a:lnTo>
                    <a:pt x="18240" y="711143"/>
                  </a:lnTo>
                  <a:lnTo>
                    <a:pt x="8220" y="664638"/>
                  </a:lnTo>
                  <a:lnTo>
                    <a:pt x="2083" y="616805"/>
                  </a:lnTo>
                  <a:lnTo>
                    <a:pt x="0" y="567816"/>
                  </a:lnTo>
                  <a:close/>
                </a:path>
              </a:pathLst>
            </a:custGeom>
            <a:grpFill/>
            <a:ln w="25400">
              <a:solidFill>
                <a:srgbClr val="FFFFFF"/>
              </a:solidFill>
            </a:ln>
          </p:spPr>
          <p:txBody>
            <a:bodyPr wrap="square" lIns="0" tIns="0" rIns="0" bIns="0" rtlCol="0"/>
            <a:lstStyle/>
            <a:p>
              <a:endParaRPr/>
            </a:p>
          </p:txBody>
        </p:sp>
      </p:grpSp>
      <p:sp>
        <p:nvSpPr>
          <p:cNvPr id="45" name="object 45"/>
          <p:cNvSpPr txBox="1"/>
          <p:nvPr/>
        </p:nvSpPr>
        <p:spPr>
          <a:xfrm>
            <a:off x="3998468" y="1446775"/>
            <a:ext cx="733551" cy="512384"/>
          </a:xfrm>
          <a:prstGeom prst="rect">
            <a:avLst/>
          </a:prstGeom>
        </p:spPr>
        <p:txBody>
          <a:bodyPr vert="horz" wrap="square" lIns="0" tIns="35560" rIns="0" bIns="0" rtlCol="0">
            <a:spAutoFit/>
          </a:bodyPr>
          <a:lstStyle/>
          <a:p>
            <a:pPr marL="12700" marR="5080" algn="ctr">
              <a:lnSpc>
                <a:spcPct val="86400"/>
              </a:lnSpc>
              <a:spcBef>
                <a:spcPts val="280"/>
              </a:spcBef>
            </a:pPr>
            <a:r>
              <a:rPr lang="en-US" sz="1200" dirty="0" err="1">
                <a:solidFill>
                  <a:srgbClr val="FFFFFF"/>
                </a:solidFill>
                <a:latin typeface="Arial MT"/>
                <a:cs typeface="Arial MT"/>
              </a:rPr>
              <a:t>Phát</a:t>
            </a:r>
            <a:r>
              <a:rPr lang="en-US" sz="1200" spc="-25" dirty="0">
                <a:solidFill>
                  <a:srgbClr val="FFFFFF"/>
                </a:solidFill>
                <a:latin typeface="Arial MT"/>
                <a:cs typeface="Arial MT"/>
              </a:rPr>
              <a:t> </a:t>
            </a:r>
            <a:r>
              <a:rPr lang="en-US" sz="1200" spc="-25" dirty="0" err="1">
                <a:solidFill>
                  <a:srgbClr val="FFFFFF"/>
                </a:solidFill>
                <a:latin typeface="Arial MT"/>
                <a:cs typeface="Arial MT"/>
              </a:rPr>
              <a:t>huy</a:t>
            </a:r>
            <a:r>
              <a:rPr lang="en-US" sz="1200" spc="-25" dirty="0">
                <a:solidFill>
                  <a:srgbClr val="FFFFFF"/>
                </a:solidFill>
                <a:latin typeface="Arial MT"/>
                <a:cs typeface="Arial MT"/>
              </a:rPr>
              <a:t> </a:t>
            </a:r>
            <a:r>
              <a:rPr lang="en-US" sz="1200" dirty="0" err="1">
                <a:solidFill>
                  <a:srgbClr val="FFFFFF"/>
                </a:solidFill>
                <a:latin typeface="Microsoft Sans Serif"/>
                <a:cs typeface="Microsoft Sans Serif"/>
              </a:rPr>
              <a:t>hết</a:t>
            </a:r>
            <a:r>
              <a:rPr lang="en-US" sz="1200" dirty="0">
                <a:solidFill>
                  <a:srgbClr val="FFFFFF"/>
                </a:solidFill>
                <a:latin typeface="Microsoft Sans Serif"/>
                <a:cs typeface="Microsoft Sans Serif"/>
              </a:rPr>
              <a:t> </a:t>
            </a:r>
            <a:r>
              <a:rPr lang="en-US" sz="1200" spc="-20" dirty="0" err="1">
                <a:solidFill>
                  <a:srgbClr val="FFFFFF"/>
                </a:solidFill>
                <a:latin typeface="Microsoft Sans Serif"/>
                <a:cs typeface="Microsoft Sans Serif"/>
              </a:rPr>
              <a:t>tiềm</a:t>
            </a:r>
            <a:r>
              <a:rPr lang="en-US" sz="1200" spc="-20" dirty="0">
                <a:solidFill>
                  <a:srgbClr val="FFFFFF"/>
                </a:solidFill>
                <a:latin typeface="Microsoft Sans Serif"/>
                <a:cs typeface="Microsoft Sans Serif"/>
              </a:rPr>
              <a:t> </a:t>
            </a:r>
            <a:r>
              <a:rPr lang="en-US" sz="1200" spc="-20" dirty="0" err="1">
                <a:solidFill>
                  <a:srgbClr val="FFFFFF"/>
                </a:solidFill>
                <a:latin typeface="Microsoft Sans Serif"/>
                <a:cs typeface="Microsoft Sans Serif"/>
              </a:rPr>
              <a:t>năng</a:t>
            </a:r>
            <a:endParaRPr sz="1200" dirty="0">
              <a:latin typeface="Microsoft Sans Serif"/>
              <a:cs typeface="Microsoft Sans Serif"/>
            </a:endParaRPr>
          </a:p>
        </p:txBody>
      </p:sp>
      <p:sp>
        <p:nvSpPr>
          <p:cNvPr id="46" name="object 46"/>
          <p:cNvSpPr/>
          <p:nvPr/>
        </p:nvSpPr>
        <p:spPr>
          <a:xfrm>
            <a:off x="5115686" y="2114930"/>
            <a:ext cx="1136015" cy="1136015"/>
          </a:xfrm>
          <a:custGeom>
            <a:avLst/>
            <a:gdLst/>
            <a:ahLst/>
            <a:cxnLst/>
            <a:rect l="l" t="t" r="r" b="b"/>
            <a:pathLst>
              <a:path w="1136014" h="1136014">
                <a:moveTo>
                  <a:pt x="567816" y="0"/>
                </a:moveTo>
                <a:lnTo>
                  <a:pt x="518810" y="2084"/>
                </a:lnTo>
                <a:lnTo>
                  <a:pt x="470963" y="8224"/>
                </a:lnTo>
                <a:lnTo>
                  <a:pt x="424447" y="18248"/>
                </a:lnTo>
                <a:lnTo>
                  <a:pt x="379432" y="31987"/>
                </a:lnTo>
                <a:lnTo>
                  <a:pt x="336087" y="49270"/>
                </a:lnTo>
                <a:lnTo>
                  <a:pt x="294583" y="69925"/>
                </a:lnTo>
                <a:lnTo>
                  <a:pt x="255090" y="93784"/>
                </a:lnTo>
                <a:lnTo>
                  <a:pt x="217779" y="120674"/>
                </a:lnTo>
                <a:lnTo>
                  <a:pt x="182819" y="150426"/>
                </a:lnTo>
                <a:lnTo>
                  <a:pt x="150381" y="182869"/>
                </a:lnTo>
                <a:lnTo>
                  <a:pt x="120635" y="217833"/>
                </a:lnTo>
                <a:lnTo>
                  <a:pt x="93751" y="255146"/>
                </a:lnTo>
                <a:lnTo>
                  <a:pt x="69899" y="294639"/>
                </a:lnTo>
                <a:lnTo>
                  <a:pt x="49250" y="336141"/>
                </a:lnTo>
                <a:lnTo>
                  <a:pt x="31974" y="379482"/>
                </a:lnTo>
                <a:lnTo>
                  <a:pt x="18240" y="424490"/>
                </a:lnTo>
                <a:lnTo>
                  <a:pt x="8220" y="470995"/>
                </a:lnTo>
                <a:lnTo>
                  <a:pt x="2083" y="518828"/>
                </a:lnTo>
                <a:lnTo>
                  <a:pt x="0" y="567817"/>
                </a:lnTo>
                <a:lnTo>
                  <a:pt x="2083" y="616805"/>
                </a:lnTo>
                <a:lnTo>
                  <a:pt x="8220" y="664638"/>
                </a:lnTo>
                <a:lnTo>
                  <a:pt x="18240" y="711143"/>
                </a:lnTo>
                <a:lnTo>
                  <a:pt x="31974" y="756151"/>
                </a:lnTo>
                <a:lnTo>
                  <a:pt x="49250" y="799492"/>
                </a:lnTo>
                <a:lnTo>
                  <a:pt x="69899" y="840994"/>
                </a:lnTo>
                <a:lnTo>
                  <a:pt x="93751" y="880487"/>
                </a:lnTo>
                <a:lnTo>
                  <a:pt x="120635" y="917800"/>
                </a:lnTo>
                <a:lnTo>
                  <a:pt x="150381" y="952764"/>
                </a:lnTo>
                <a:lnTo>
                  <a:pt x="182819" y="985207"/>
                </a:lnTo>
                <a:lnTo>
                  <a:pt x="217779" y="1014959"/>
                </a:lnTo>
                <a:lnTo>
                  <a:pt x="255090" y="1041849"/>
                </a:lnTo>
                <a:lnTo>
                  <a:pt x="294583" y="1065708"/>
                </a:lnTo>
                <a:lnTo>
                  <a:pt x="336087" y="1086363"/>
                </a:lnTo>
                <a:lnTo>
                  <a:pt x="379432" y="1103646"/>
                </a:lnTo>
                <a:lnTo>
                  <a:pt x="424447" y="1117385"/>
                </a:lnTo>
                <a:lnTo>
                  <a:pt x="470963" y="1127409"/>
                </a:lnTo>
                <a:lnTo>
                  <a:pt x="518810" y="1133549"/>
                </a:lnTo>
                <a:lnTo>
                  <a:pt x="567816" y="1135633"/>
                </a:lnTo>
                <a:lnTo>
                  <a:pt x="616804" y="1133549"/>
                </a:lnTo>
                <a:lnTo>
                  <a:pt x="664634" y="1127409"/>
                </a:lnTo>
                <a:lnTo>
                  <a:pt x="711135" y="1117385"/>
                </a:lnTo>
                <a:lnTo>
                  <a:pt x="756137" y="1103646"/>
                </a:lnTo>
                <a:lnTo>
                  <a:pt x="799470" y="1086363"/>
                </a:lnTo>
                <a:lnTo>
                  <a:pt x="840964" y="1065708"/>
                </a:lnTo>
                <a:lnTo>
                  <a:pt x="880448" y="1041849"/>
                </a:lnTo>
                <a:lnTo>
                  <a:pt x="917752" y="1014959"/>
                </a:lnTo>
                <a:lnTo>
                  <a:pt x="952705" y="985207"/>
                </a:lnTo>
                <a:lnTo>
                  <a:pt x="985138" y="952764"/>
                </a:lnTo>
                <a:lnTo>
                  <a:pt x="1014881" y="917800"/>
                </a:lnTo>
                <a:lnTo>
                  <a:pt x="1041761" y="880487"/>
                </a:lnTo>
                <a:lnTo>
                  <a:pt x="1065611" y="840994"/>
                </a:lnTo>
                <a:lnTo>
                  <a:pt x="1086258" y="799492"/>
                </a:lnTo>
                <a:lnTo>
                  <a:pt x="1103533" y="756151"/>
                </a:lnTo>
                <a:lnTo>
                  <a:pt x="1117266" y="711143"/>
                </a:lnTo>
                <a:lnTo>
                  <a:pt x="1127286" y="664638"/>
                </a:lnTo>
                <a:lnTo>
                  <a:pt x="1133423" y="616805"/>
                </a:lnTo>
                <a:lnTo>
                  <a:pt x="1135507" y="567817"/>
                </a:lnTo>
                <a:lnTo>
                  <a:pt x="1133423" y="518828"/>
                </a:lnTo>
                <a:lnTo>
                  <a:pt x="1127286" y="470995"/>
                </a:lnTo>
                <a:lnTo>
                  <a:pt x="1117266" y="424490"/>
                </a:lnTo>
                <a:lnTo>
                  <a:pt x="1103533" y="379482"/>
                </a:lnTo>
                <a:lnTo>
                  <a:pt x="1086258" y="336141"/>
                </a:lnTo>
                <a:lnTo>
                  <a:pt x="1065611" y="294639"/>
                </a:lnTo>
                <a:lnTo>
                  <a:pt x="1041761" y="255146"/>
                </a:lnTo>
                <a:lnTo>
                  <a:pt x="1014881" y="217833"/>
                </a:lnTo>
                <a:lnTo>
                  <a:pt x="985138" y="182869"/>
                </a:lnTo>
                <a:lnTo>
                  <a:pt x="952705" y="150426"/>
                </a:lnTo>
                <a:lnTo>
                  <a:pt x="917752" y="120674"/>
                </a:lnTo>
                <a:lnTo>
                  <a:pt x="880448" y="93784"/>
                </a:lnTo>
                <a:lnTo>
                  <a:pt x="840964" y="69925"/>
                </a:lnTo>
                <a:lnTo>
                  <a:pt x="799470" y="49270"/>
                </a:lnTo>
                <a:lnTo>
                  <a:pt x="756137" y="31987"/>
                </a:lnTo>
                <a:lnTo>
                  <a:pt x="711135" y="18248"/>
                </a:lnTo>
                <a:lnTo>
                  <a:pt x="664634" y="8224"/>
                </a:lnTo>
                <a:lnTo>
                  <a:pt x="616804" y="2084"/>
                </a:lnTo>
                <a:lnTo>
                  <a:pt x="567816" y="0"/>
                </a:lnTo>
                <a:close/>
              </a:path>
            </a:pathLst>
          </a:custGeom>
          <a:solidFill>
            <a:schemeClr val="accent1"/>
          </a:solidFill>
        </p:spPr>
        <p:txBody>
          <a:bodyPr wrap="square" lIns="0" tIns="0" rIns="0" bIns="0" rtlCol="0"/>
          <a:lstStyle/>
          <a:p>
            <a:endParaRPr/>
          </a:p>
        </p:txBody>
      </p:sp>
      <p:grpSp>
        <p:nvGrpSpPr>
          <p:cNvPr id="47" name="object 47"/>
          <p:cNvGrpSpPr/>
          <p:nvPr/>
        </p:nvGrpSpPr>
        <p:grpSpPr>
          <a:xfrm>
            <a:off x="4599432" y="2770632"/>
            <a:ext cx="1161415" cy="2042795"/>
            <a:chOff x="4599432" y="2770632"/>
            <a:chExt cx="1161415" cy="2042795"/>
          </a:xfrm>
          <a:solidFill>
            <a:schemeClr val="accent1"/>
          </a:solidFill>
        </p:grpSpPr>
        <p:sp>
          <p:nvSpPr>
            <p:cNvPr id="48" name="object 48"/>
            <p:cNvSpPr/>
            <p:nvPr/>
          </p:nvSpPr>
          <p:spPr>
            <a:xfrm>
              <a:off x="4605020" y="2770631"/>
              <a:ext cx="452120" cy="941069"/>
            </a:xfrm>
            <a:custGeom>
              <a:avLst/>
              <a:gdLst/>
              <a:ahLst/>
              <a:cxnLst/>
              <a:rect l="l" t="t" r="r" b="b"/>
              <a:pathLst>
                <a:path w="452120" h="941070">
                  <a:moveTo>
                    <a:pt x="254762" y="760857"/>
                  </a:moveTo>
                  <a:lnTo>
                    <a:pt x="205232" y="796798"/>
                  </a:lnTo>
                  <a:lnTo>
                    <a:pt x="148463" y="718820"/>
                  </a:lnTo>
                  <a:lnTo>
                    <a:pt x="0" y="826643"/>
                  </a:lnTo>
                  <a:lnTo>
                    <a:pt x="56642" y="904748"/>
                  </a:lnTo>
                  <a:lnTo>
                    <a:pt x="7112" y="940689"/>
                  </a:lnTo>
                  <a:lnTo>
                    <a:pt x="187706" y="928878"/>
                  </a:lnTo>
                  <a:lnTo>
                    <a:pt x="254762" y="760857"/>
                  </a:lnTo>
                  <a:close/>
                </a:path>
                <a:path w="452120" h="941070">
                  <a:moveTo>
                    <a:pt x="451866" y="115697"/>
                  </a:moveTo>
                  <a:lnTo>
                    <a:pt x="312801" y="0"/>
                  </a:lnTo>
                  <a:lnTo>
                    <a:pt x="331724" y="58166"/>
                  </a:lnTo>
                  <a:lnTo>
                    <a:pt x="239903" y="88011"/>
                  </a:lnTo>
                  <a:lnTo>
                    <a:pt x="296672" y="262636"/>
                  </a:lnTo>
                  <a:lnTo>
                    <a:pt x="388493" y="232791"/>
                  </a:lnTo>
                  <a:lnTo>
                    <a:pt x="407416" y="290957"/>
                  </a:lnTo>
                  <a:lnTo>
                    <a:pt x="451866" y="115697"/>
                  </a:lnTo>
                  <a:close/>
                </a:path>
              </a:pathLst>
            </a:custGeom>
            <a:grpFill/>
          </p:spPr>
          <p:txBody>
            <a:bodyPr wrap="square" lIns="0" tIns="0" rIns="0" bIns="0" rtlCol="0"/>
            <a:lstStyle/>
            <a:p>
              <a:endParaRPr/>
            </a:p>
          </p:txBody>
        </p:sp>
        <p:sp>
          <p:nvSpPr>
            <p:cNvPr id="49" name="object 49"/>
            <p:cNvSpPr/>
            <p:nvPr/>
          </p:nvSpPr>
          <p:spPr>
            <a:xfrm>
              <a:off x="4612132" y="3664712"/>
              <a:ext cx="1136015" cy="1136015"/>
            </a:xfrm>
            <a:custGeom>
              <a:avLst/>
              <a:gdLst/>
              <a:ahLst/>
              <a:cxnLst/>
              <a:rect l="l" t="t" r="r" b="b"/>
              <a:pathLst>
                <a:path w="1136014" h="1136014">
                  <a:moveTo>
                    <a:pt x="567816" y="0"/>
                  </a:moveTo>
                  <a:lnTo>
                    <a:pt x="518828" y="2083"/>
                  </a:lnTo>
                  <a:lnTo>
                    <a:pt x="470995" y="8221"/>
                  </a:lnTo>
                  <a:lnTo>
                    <a:pt x="424490" y="18243"/>
                  </a:lnTo>
                  <a:lnTo>
                    <a:pt x="379482" y="31979"/>
                  </a:lnTo>
                  <a:lnTo>
                    <a:pt x="336141" y="49257"/>
                  </a:lnTo>
                  <a:lnTo>
                    <a:pt x="294639" y="69908"/>
                  </a:lnTo>
                  <a:lnTo>
                    <a:pt x="255146" y="93761"/>
                  </a:lnTo>
                  <a:lnTo>
                    <a:pt x="217833" y="120646"/>
                  </a:lnTo>
                  <a:lnTo>
                    <a:pt x="182869" y="150392"/>
                  </a:lnTo>
                  <a:lnTo>
                    <a:pt x="150426" y="182830"/>
                  </a:lnTo>
                  <a:lnTo>
                    <a:pt x="120674" y="217788"/>
                  </a:lnTo>
                  <a:lnTo>
                    <a:pt x="93784" y="255097"/>
                  </a:lnTo>
                  <a:lnTo>
                    <a:pt x="69925" y="294585"/>
                  </a:lnTo>
                  <a:lnTo>
                    <a:pt x="49270" y="336083"/>
                  </a:lnTo>
                  <a:lnTo>
                    <a:pt x="31987" y="379420"/>
                  </a:lnTo>
                  <a:lnTo>
                    <a:pt x="18248" y="424426"/>
                  </a:lnTo>
                  <a:lnTo>
                    <a:pt x="8224" y="470931"/>
                  </a:lnTo>
                  <a:lnTo>
                    <a:pt x="2084" y="518763"/>
                  </a:lnTo>
                  <a:lnTo>
                    <a:pt x="0" y="567753"/>
                  </a:lnTo>
                  <a:lnTo>
                    <a:pt x="2084" y="616745"/>
                  </a:lnTo>
                  <a:lnTo>
                    <a:pt x="8224" y="664580"/>
                  </a:lnTo>
                  <a:lnTo>
                    <a:pt x="18248" y="711086"/>
                  </a:lnTo>
                  <a:lnTo>
                    <a:pt x="31987" y="756095"/>
                  </a:lnTo>
                  <a:lnTo>
                    <a:pt x="49270" y="799435"/>
                  </a:lnTo>
                  <a:lnTo>
                    <a:pt x="69925" y="840935"/>
                  </a:lnTo>
                  <a:lnTo>
                    <a:pt x="93784" y="880427"/>
                  </a:lnTo>
                  <a:lnTo>
                    <a:pt x="120674" y="917738"/>
                  </a:lnTo>
                  <a:lnTo>
                    <a:pt x="150426" y="952699"/>
                  </a:lnTo>
                  <a:lnTo>
                    <a:pt x="182869" y="985139"/>
                  </a:lnTo>
                  <a:lnTo>
                    <a:pt x="217833" y="1014888"/>
                  </a:lnTo>
                  <a:lnTo>
                    <a:pt x="255146" y="1041775"/>
                  </a:lnTo>
                  <a:lnTo>
                    <a:pt x="294639" y="1065630"/>
                  </a:lnTo>
                  <a:lnTo>
                    <a:pt x="336141" y="1086283"/>
                  </a:lnTo>
                  <a:lnTo>
                    <a:pt x="379482" y="1103563"/>
                  </a:lnTo>
                  <a:lnTo>
                    <a:pt x="424490" y="1117299"/>
                  </a:lnTo>
                  <a:lnTo>
                    <a:pt x="470995" y="1127322"/>
                  </a:lnTo>
                  <a:lnTo>
                    <a:pt x="518828" y="1133461"/>
                  </a:lnTo>
                  <a:lnTo>
                    <a:pt x="567816" y="1135545"/>
                  </a:lnTo>
                  <a:lnTo>
                    <a:pt x="616805" y="1133461"/>
                  </a:lnTo>
                  <a:lnTo>
                    <a:pt x="664638" y="1127322"/>
                  </a:lnTo>
                  <a:lnTo>
                    <a:pt x="711143" y="1117299"/>
                  </a:lnTo>
                  <a:lnTo>
                    <a:pt x="756151" y="1103563"/>
                  </a:lnTo>
                  <a:lnTo>
                    <a:pt x="799492" y="1086283"/>
                  </a:lnTo>
                  <a:lnTo>
                    <a:pt x="840994" y="1065630"/>
                  </a:lnTo>
                  <a:lnTo>
                    <a:pt x="880487" y="1041775"/>
                  </a:lnTo>
                  <a:lnTo>
                    <a:pt x="917800" y="1014888"/>
                  </a:lnTo>
                  <a:lnTo>
                    <a:pt x="952764" y="985139"/>
                  </a:lnTo>
                  <a:lnTo>
                    <a:pt x="985207" y="952699"/>
                  </a:lnTo>
                  <a:lnTo>
                    <a:pt x="1014959" y="917738"/>
                  </a:lnTo>
                  <a:lnTo>
                    <a:pt x="1041849" y="880427"/>
                  </a:lnTo>
                  <a:lnTo>
                    <a:pt x="1065708" y="840935"/>
                  </a:lnTo>
                  <a:lnTo>
                    <a:pt x="1086363" y="799435"/>
                  </a:lnTo>
                  <a:lnTo>
                    <a:pt x="1103646" y="756095"/>
                  </a:lnTo>
                  <a:lnTo>
                    <a:pt x="1117385" y="711086"/>
                  </a:lnTo>
                  <a:lnTo>
                    <a:pt x="1127409" y="664580"/>
                  </a:lnTo>
                  <a:lnTo>
                    <a:pt x="1133549" y="616745"/>
                  </a:lnTo>
                  <a:lnTo>
                    <a:pt x="1135633" y="567753"/>
                  </a:lnTo>
                  <a:lnTo>
                    <a:pt x="1133549" y="518763"/>
                  </a:lnTo>
                  <a:lnTo>
                    <a:pt x="1127409" y="470931"/>
                  </a:lnTo>
                  <a:lnTo>
                    <a:pt x="1117385" y="424426"/>
                  </a:lnTo>
                  <a:lnTo>
                    <a:pt x="1103646" y="379420"/>
                  </a:lnTo>
                  <a:lnTo>
                    <a:pt x="1086363" y="336083"/>
                  </a:lnTo>
                  <a:lnTo>
                    <a:pt x="1065708" y="294585"/>
                  </a:lnTo>
                  <a:lnTo>
                    <a:pt x="1041849" y="255097"/>
                  </a:lnTo>
                  <a:lnTo>
                    <a:pt x="1014959" y="217788"/>
                  </a:lnTo>
                  <a:lnTo>
                    <a:pt x="985207" y="182830"/>
                  </a:lnTo>
                  <a:lnTo>
                    <a:pt x="952764" y="150392"/>
                  </a:lnTo>
                  <a:lnTo>
                    <a:pt x="917800" y="120646"/>
                  </a:lnTo>
                  <a:lnTo>
                    <a:pt x="880487" y="93761"/>
                  </a:lnTo>
                  <a:lnTo>
                    <a:pt x="840994" y="69908"/>
                  </a:lnTo>
                  <a:lnTo>
                    <a:pt x="799492" y="49257"/>
                  </a:lnTo>
                  <a:lnTo>
                    <a:pt x="756151" y="31979"/>
                  </a:lnTo>
                  <a:lnTo>
                    <a:pt x="711143" y="18243"/>
                  </a:lnTo>
                  <a:lnTo>
                    <a:pt x="664638" y="8221"/>
                  </a:lnTo>
                  <a:lnTo>
                    <a:pt x="616805" y="2083"/>
                  </a:lnTo>
                  <a:lnTo>
                    <a:pt x="567816" y="0"/>
                  </a:lnTo>
                  <a:close/>
                </a:path>
              </a:pathLst>
            </a:custGeom>
            <a:grpFill/>
          </p:spPr>
          <p:txBody>
            <a:bodyPr wrap="square" lIns="0" tIns="0" rIns="0" bIns="0" rtlCol="0"/>
            <a:lstStyle/>
            <a:p>
              <a:endParaRPr/>
            </a:p>
          </p:txBody>
        </p:sp>
        <p:sp>
          <p:nvSpPr>
            <p:cNvPr id="50" name="object 50"/>
            <p:cNvSpPr/>
            <p:nvPr/>
          </p:nvSpPr>
          <p:spPr>
            <a:xfrm>
              <a:off x="4612132" y="3664712"/>
              <a:ext cx="1136015" cy="1136015"/>
            </a:xfrm>
            <a:custGeom>
              <a:avLst/>
              <a:gdLst/>
              <a:ahLst/>
              <a:cxnLst/>
              <a:rect l="l" t="t" r="r" b="b"/>
              <a:pathLst>
                <a:path w="1136014" h="1136014">
                  <a:moveTo>
                    <a:pt x="0" y="567753"/>
                  </a:moveTo>
                  <a:lnTo>
                    <a:pt x="2084" y="518763"/>
                  </a:lnTo>
                  <a:lnTo>
                    <a:pt x="8224" y="470931"/>
                  </a:lnTo>
                  <a:lnTo>
                    <a:pt x="18248" y="424426"/>
                  </a:lnTo>
                  <a:lnTo>
                    <a:pt x="31987" y="379420"/>
                  </a:lnTo>
                  <a:lnTo>
                    <a:pt x="49270" y="336083"/>
                  </a:lnTo>
                  <a:lnTo>
                    <a:pt x="69925" y="294585"/>
                  </a:lnTo>
                  <a:lnTo>
                    <a:pt x="93784" y="255097"/>
                  </a:lnTo>
                  <a:lnTo>
                    <a:pt x="120674" y="217788"/>
                  </a:lnTo>
                  <a:lnTo>
                    <a:pt x="150426" y="182830"/>
                  </a:lnTo>
                  <a:lnTo>
                    <a:pt x="182869" y="150392"/>
                  </a:lnTo>
                  <a:lnTo>
                    <a:pt x="217833" y="120646"/>
                  </a:lnTo>
                  <a:lnTo>
                    <a:pt x="255146" y="93761"/>
                  </a:lnTo>
                  <a:lnTo>
                    <a:pt x="294639" y="69908"/>
                  </a:lnTo>
                  <a:lnTo>
                    <a:pt x="336141" y="49257"/>
                  </a:lnTo>
                  <a:lnTo>
                    <a:pt x="379482" y="31979"/>
                  </a:lnTo>
                  <a:lnTo>
                    <a:pt x="424490" y="18243"/>
                  </a:lnTo>
                  <a:lnTo>
                    <a:pt x="470995" y="8221"/>
                  </a:lnTo>
                  <a:lnTo>
                    <a:pt x="518828" y="2083"/>
                  </a:lnTo>
                  <a:lnTo>
                    <a:pt x="567816" y="0"/>
                  </a:lnTo>
                  <a:lnTo>
                    <a:pt x="616805" y="2083"/>
                  </a:lnTo>
                  <a:lnTo>
                    <a:pt x="664638" y="8221"/>
                  </a:lnTo>
                  <a:lnTo>
                    <a:pt x="711143" y="18243"/>
                  </a:lnTo>
                  <a:lnTo>
                    <a:pt x="756151" y="31979"/>
                  </a:lnTo>
                  <a:lnTo>
                    <a:pt x="799492" y="49257"/>
                  </a:lnTo>
                  <a:lnTo>
                    <a:pt x="840994" y="69908"/>
                  </a:lnTo>
                  <a:lnTo>
                    <a:pt x="880487" y="93761"/>
                  </a:lnTo>
                  <a:lnTo>
                    <a:pt x="917800" y="120646"/>
                  </a:lnTo>
                  <a:lnTo>
                    <a:pt x="952764" y="150392"/>
                  </a:lnTo>
                  <a:lnTo>
                    <a:pt x="985207" y="182830"/>
                  </a:lnTo>
                  <a:lnTo>
                    <a:pt x="1014959" y="217788"/>
                  </a:lnTo>
                  <a:lnTo>
                    <a:pt x="1041849" y="255097"/>
                  </a:lnTo>
                  <a:lnTo>
                    <a:pt x="1065708" y="294585"/>
                  </a:lnTo>
                  <a:lnTo>
                    <a:pt x="1086363" y="336083"/>
                  </a:lnTo>
                  <a:lnTo>
                    <a:pt x="1103646" y="379420"/>
                  </a:lnTo>
                  <a:lnTo>
                    <a:pt x="1117385" y="424426"/>
                  </a:lnTo>
                  <a:lnTo>
                    <a:pt x="1127409" y="470931"/>
                  </a:lnTo>
                  <a:lnTo>
                    <a:pt x="1133549" y="518763"/>
                  </a:lnTo>
                  <a:lnTo>
                    <a:pt x="1135633" y="567753"/>
                  </a:lnTo>
                  <a:lnTo>
                    <a:pt x="1133549" y="616745"/>
                  </a:lnTo>
                  <a:lnTo>
                    <a:pt x="1127409" y="664580"/>
                  </a:lnTo>
                  <a:lnTo>
                    <a:pt x="1117385" y="711086"/>
                  </a:lnTo>
                  <a:lnTo>
                    <a:pt x="1103646" y="756095"/>
                  </a:lnTo>
                  <a:lnTo>
                    <a:pt x="1086363" y="799435"/>
                  </a:lnTo>
                  <a:lnTo>
                    <a:pt x="1065708" y="840935"/>
                  </a:lnTo>
                  <a:lnTo>
                    <a:pt x="1041849" y="880427"/>
                  </a:lnTo>
                  <a:lnTo>
                    <a:pt x="1014959" y="917738"/>
                  </a:lnTo>
                  <a:lnTo>
                    <a:pt x="985207" y="952699"/>
                  </a:lnTo>
                  <a:lnTo>
                    <a:pt x="952764" y="985139"/>
                  </a:lnTo>
                  <a:lnTo>
                    <a:pt x="917800" y="1014888"/>
                  </a:lnTo>
                  <a:lnTo>
                    <a:pt x="880487" y="1041775"/>
                  </a:lnTo>
                  <a:lnTo>
                    <a:pt x="840994" y="1065630"/>
                  </a:lnTo>
                  <a:lnTo>
                    <a:pt x="799492" y="1086283"/>
                  </a:lnTo>
                  <a:lnTo>
                    <a:pt x="756151" y="1103563"/>
                  </a:lnTo>
                  <a:lnTo>
                    <a:pt x="711143" y="1117299"/>
                  </a:lnTo>
                  <a:lnTo>
                    <a:pt x="664638" y="1127322"/>
                  </a:lnTo>
                  <a:lnTo>
                    <a:pt x="616805" y="1133461"/>
                  </a:lnTo>
                  <a:lnTo>
                    <a:pt x="567816" y="1135545"/>
                  </a:lnTo>
                  <a:lnTo>
                    <a:pt x="518828" y="1133461"/>
                  </a:lnTo>
                  <a:lnTo>
                    <a:pt x="470995" y="1127322"/>
                  </a:lnTo>
                  <a:lnTo>
                    <a:pt x="424490" y="1117299"/>
                  </a:lnTo>
                  <a:lnTo>
                    <a:pt x="379482" y="1103563"/>
                  </a:lnTo>
                  <a:lnTo>
                    <a:pt x="336141" y="1086283"/>
                  </a:lnTo>
                  <a:lnTo>
                    <a:pt x="294639" y="1065630"/>
                  </a:lnTo>
                  <a:lnTo>
                    <a:pt x="255146" y="1041775"/>
                  </a:lnTo>
                  <a:lnTo>
                    <a:pt x="217833" y="1014888"/>
                  </a:lnTo>
                  <a:lnTo>
                    <a:pt x="182869" y="985139"/>
                  </a:lnTo>
                  <a:lnTo>
                    <a:pt x="150426" y="952699"/>
                  </a:lnTo>
                  <a:lnTo>
                    <a:pt x="120674" y="917738"/>
                  </a:lnTo>
                  <a:lnTo>
                    <a:pt x="93784" y="880427"/>
                  </a:lnTo>
                  <a:lnTo>
                    <a:pt x="69925" y="840935"/>
                  </a:lnTo>
                  <a:lnTo>
                    <a:pt x="49270" y="799435"/>
                  </a:lnTo>
                  <a:lnTo>
                    <a:pt x="31987" y="756095"/>
                  </a:lnTo>
                  <a:lnTo>
                    <a:pt x="18248" y="711086"/>
                  </a:lnTo>
                  <a:lnTo>
                    <a:pt x="8224" y="664580"/>
                  </a:lnTo>
                  <a:lnTo>
                    <a:pt x="2084" y="616745"/>
                  </a:lnTo>
                  <a:lnTo>
                    <a:pt x="0" y="567753"/>
                  </a:lnTo>
                  <a:close/>
                </a:path>
              </a:pathLst>
            </a:custGeom>
            <a:grpFill/>
            <a:ln w="25400">
              <a:solidFill>
                <a:srgbClr val="FFFFFF"/>
              </a:solidFill>
            </a:ln>
          </p:spPr>
          <p:txBody>
            <a:bodyPr wrap="square" lIns="0" tIns="0" rIns="0" bIns="0" rtlCol="0"/>
            <a:lstStyle/>
            <a:p>
              <a:endParaRPr/>
            </a:p>
          </p:txBody>
        </p:sp>
      </p:grpSp>
      <p:sp>
        <p:nvSpPr>
          <p:cNvPr id="52" name="object 52"/>
          <p:cNvSpPr txBox="1"/>
          <p:nvPr/>
        </p:nvSpPr>
        <p:spPr>
          <a:xfrm>
            <a:off x="4829302" y="3905808"/>
            <a:ext cx="701040" cy="830035"/>
          </a:xfrm>
          <a:prstGeom prst="rect">
            <a:avLst/>
          </a:prstGeom>
        </p:spPr>
        <p:txBody>
          <a:bodyPr vert="horz" wrap="square" lIns="0" tIns="35560" rIns="0" bIns="0" rtlCol="0">
            <a:spAutoFit/>
          </a:bodyPr>
          <a:lstStyle/>
          <a:p>
            <a:pPr marL="12700" marR="5080" indent="3175" algn="ctr">
              <a:lnSpc>
                <a:spcPct val="86400"/>
              </a:lnSpc>
              <a:spcBef>
                <a:spcPts val="280"/>
              </a:spcBef>
            </a:pPr>
            <a:r>
              <a:rPr sz="1200" dirty="0">
                <a:solidFill>
                  <a:srgbClr val="FFFFFF"/>
                </a:solidFill>
                <a:latin typeface="Arial MT"/>
                <a:cs typeface="Arial MT"/>
              </a:rPr>
              <a:t>Nâng</a:t>
            </a:r>
            <a:r>
              <a:rPr sz="1200" spc="-30" dirty="0">
                <a:solidFill>
                  <a:srgbClr val="FFFFFF"/>
                </a:solidFill>
                <a:latin typeface="Arial MT"/>
                <a:cs typeface="Arial MT"/>
              </a:rPr>
              <a:t> </a:t>
            </a:r>
            <a:r>
              <a:rPr sz="1200" spc="-25" dirty="0">
                <a:solidFill>
                  <a:srgbClr val="FFFFFF"/>
                </a:solidFill>
                <a:latin typeface="Arial MT"/>
                <a:cs typeface="Arial MT"/>
              </a:rPr>
              <a:t>cao </a:t>
            </a:r>
            <a:r>
              <a:rPr sz="1200" dirty="0">
                <a:solidFill>
                  <a:srgbClr val="FFFFFF"/>
                </a:solidFill>
                <a:latin typeface="Microsoft Sans Serif"/>
                <a:cs typeface="Microsoft Sans Serif"/>
              </a:rPr>
              <a:t>nhận</a:t>
            </a:r>
            <a:r>
              <a:rPr sz="1200" spc="-10" dirty="0">
                <a:solidFill>
                  <a:srgbClr val="FFFFFF"/>
                </a:solidFill>
                <a:latin typeface="Microsoft Sans Serif"/>
                <a:cs typeface="Microsoft Sans Serif"/>
              </a:rPr>
              <a:t> </a:t>
            </a:r>
            <a:r>
              <a:rPr sz="1200" spc="-20" dirty="0">
                <a:solidFill>
                  <a:srgbClr val="FFFFFF"/>
                </a:solidFill>
                <a:latin typeface="Microsoft Sans Serif"/>
                <a:cs typeface="Microsoft Sans Serif"/>
              </a:rPr>
              <a:t>thức </a:t>
            </a:r>
            <a:r>
              <a:rPr sz="1200" dirty="0">
                <a:solidFill>
                  <a:srgbClr val="FFFFFF"/>
                </a:solidFill>
                <a:latin typeface="Arial MT"/>
                <a:cs typeface="Arial MT"/>
              </a:rPr>
              <a:t>và</a:t>
            </a:r>
            <a:r>
              <a:rPr sz="1200" spc="-5" dirty="0">
                <a:solidFill>
                  <a:srgbClr val="FFFFFF"/>
                </a:solidFill>
                <a:latin typeface="Arial MT"/>
                <a:cs typeface="Arial MT"/>
              </a:rPr>
              <a:t> </a:t>
            </a:r>
            <a:r>
              <a:rPr sz="1200" dirty="0">
                <a:solidFill>
                  <a:srgbClr val="FFFFFF"/>
                </a:solidFill>
                <a:latin typeface="Microsoft Sans Serif"/>
                <a:cs typeface="Microsoft Sans Serif"/>
              </a:rPr>
              <a:t>kỹ</a:t>
            </a:r>
            <a:r>
              <a:rPr sz="1200" spc="-10" dirty="0">
                <a:solidFill>
                  <a:srgbClr val="FFFFFF"/>
                </a:solidFill>
                <a:latin typeface="Microsoft Sans Serif"/>
                <a:cs typeface="Microsoft Sans Serif"/>
              </a:rPr>
              <a:t> </a:t>
            </a:r>
            <a:r>
              <a:rPr sz="1200" spc="-20" dirty="0">
                <a:solidFill>
                  <a:srgbClr val="FFFFFF"/>
                </a:solidFill>
                <a:latin typeface="Microsoft Sans Serif"/>
                <a:cs typeface="Microsoft Sans Serif"/>
              </a:rPr>
              <a:t>năng </a:t>
            </a:r>
            <a:r>
              <a:rPr sz="1200" dirty="0">
                <a:solidFill>
                  <a:srgbClr val="FFFFFF"/>
                </a:solidFill>
                <a:latin typeface="Arial MT"/>
                <a:cs typeface="Arial MT"/>
              </a:rPr>
              <a:t>cho</a:t>
            </a:r>
            <a:r>
              <a:rPr sz="1200" spc="-20" dirty="0">
                <a:solidFill>
                  <a:srgbClr val="FFFFFF"/>
                </a:solidFill>
                <a:latin typeface="Arial MT"/>
                <a:cs typeface="Arial MT"/>
              </a:rPr>
              <a:t> </a:t>
            </a:r>
            <a:r>
              <a:rPr sz="1200" spc="-25" dirty="0">
                <a:solidFill>
                  <a:srgbClr val="FFFFFF"/>
                </a:solidFill>
                <a:latin typeface="Microsoft Sans Serif"/>
                <a:cs typeface="Microsoft Sans Serif"/>
              </a:rPr>
              <a:t>GĐ</a:t>
            </a:r>
            <a:endParaRPr sz="1200" dirty="0">
              <a:latin typeface="Microsoft Sans Serif"/>
              <a:cs typeface="Microsoft Sans Serif"/>
            </a:endParaRPr>
          </a:p>
        </p:txBody>
      </p:sp>
      <p:grpSp>
        <p:nvGrpSpPr>
          <p:cNvPr id="53" name="object 53"/>
          <p:cNvGrpSpPr/>
          <p:nvPr/>
        </p:nvGrpSpPr>
        <p:grpSpPr>
          <a:xfrm>
            <a:off x="2969895" y="3489452"/>
            <a:ext cx="1161415" cy="1323975"/>
            <a:chOff x="2969895" y="3489452"/>
            <a:chExt cx="1161415" cy="1323975"/>
          </a:xfrm>
          <a:solidFill>
            <a:schemeClr val="accent1"/>
          </a:solidFill>
        </p:grpSpPr>
        <p:sp>
          <p:nvSpPr>
            <p:cNvPr id="54" name="object 54"/>
            <p:cNvSpPr/>
            <p:nvPr/>
          </p:nvSpPr>
          <p:spPr>
            <a:xfrm>
              <a:off x="3870579" y="3489452"/>
              <a:ext cx="255270" cy="222250"/>
            </a:xfrm>
            <a:custGeom>
              <a:avLst/>
              <a:gdLst/>
              <a:ahLst/>
              <a:cxnLst/>
              <a:rect l="l" t="t" r="r" b="b"/>
              <a:pathLst>
                <a:path w="255270" h="222250">
                  <a:moveTo>
                    <a:pt x="106299" y="0"/>
                  </a:moveTo>
                  <a:lnTo>
                    <a:pt x="49530" y="77978"/>
                  </a:lnTo>
                  <a:lnTo>
                    <a:pt x="0" y="42037"/>
                  </a:lnTo>
                  <a:lnTo>
                    <a:pt x="67056" y="210058"/>
                  </a:lnTo>
                  <a:lnTo>
                    <a:pt x="247523" y="221869"/>
                  </a:lnTo>
                  <a:lnTo>
                    <a:pt x="198120" y="185928"/>
                  </a:lnTo>
                  <a:lnTo>
                    <a:pt x="254762" y="107823"/>
                  </a:lnTo>
                  <a:lnTo>
                    <a:pt x="106299" y="0"/>
                  </a:lnTo>
                  <a:close/>
                </a:path>
              </a:pathLst>
            </a:custGeom>
            <a:grpFill/>
          </p:spPr>
          <p:txBody>
            <a:bodyPr wrap="square" lIns="0" tIns="0" rIns="0" bIns="0" rtlCol="0"/>
            <a:lstStyle/>
            <a:p>
              <a:endParaRPr/>
            </a:p>
          </p:txBody>
        </p:sp>
        <p:sp>
          <p:nvSpPr>
            <p:cNvPr id="55" name="object 55"/>
            <p:cNvSpPr/>
            <p:nvPr/>
          </p:nvSpPr>
          <p:spPr>
            <a:xfrm>
              <a:off x="2982595" y="3664712"/>
              <a:ext cx="1136015" cy="1136015"/>
            </a:xfrm>
            <a:custGeom>
              <a:avLst/>
              <a:gdLst/>
              <a:ahLst/>
              <a:cxnLst/>
              <a:rect l="l" t="t" r="r" b="b"/>
              <a:pathLst>
                <a:path w="1136014" h="1136014">
                  <a:moveTo>
                    <a:pt x="567817" y="0"/>
                  </a:moveTo>
                  <a:lnTo>
                    <a:pt x="518828" y="2083"/>
                  </a:lnTo>
                  <a:lnTo>
                    <a:pt x="470995" y="8221"/>
                  </a:lnTo>
                  <a:lnTo>
                    <a:pt x="424490" y="18243"/>
                  </a:lnTo>
                  <a:lnTo>
                    <a:pt x="379482" y="31979"/>
                  </a:lnTo>
                  <a:lnTo>
                    <a:pt x="336141" y="49257"/>
                  </a:lnTo>
                  <a:lnTo>
                    <a:pt x="294639" y="69908"/>
                  </a:lnTo>
                  <a:lnTo>
                    <a:pt x="255146" y="93761"/>
                  </a:lnTo>
                  <a:lnTo>
                    <a:pt x="217833" y="120646"/>
                  </a:lnTo>
                  <a:lnTo>
                    <a:pt x="182869" y="150392"/>
                  </a:lnTo>
                  <a:lnTo>
                    <a:pt x="150426" y="182830"/>
                  </a:lnTo>
                  <a:lnTo>
                    <a:pt x="120674" y="217788"/>
                  </a:lnTo>
                  <a:lnTo>
                    <a:pt x="93784" y="255097"/>
                  </a:lnTo>
                  <a:lnTo>
                    <a:pt x="69925" y="294585"/>
                  </a:lnTo>
                  <a:lnTo>
                    <a:pt x="49270" y="336083"/>
                  </a:lnTo>
                  <a:lnTo>
                    <a:pt x="31987" y="379420"/>
                  </a:lnTo>
                  <a:lnTo>
                    <a:pt x="18248" y="424426"/>
                  </a:lnTo>
                  <a:lnTo>
                    <a:pt x="8224" y="470931"/>
                  </a:lnTo>
                  <a:lnTo>
                    <a:pt x="2084" y="518763"/>
                  </a:lnTo>
                  <a:lnTo>
                    <a:pt x="0" y="567753"/>
                  </a:lnTo>
                  <a:lnTo>
                    <a:pt x="2084" y="616745"/>
                  </a:lnTo>
                  <a:lnTo>
                    <a:pt x="8224" y="664580"/>
                  </a:lnTo>
                  <a:lnTo>
                    <a:pt x="18248" y="711086"/>
                  </a:lnTo>
                  <a:lnTo>
                    <a:pt x="31987" y="756095"/>
                  </a:lnTo>
                  <a:lnTo>
                    <a:pt x="49270" y="799435"/>
                  </a:lnTo>
                  <a:lnTo>
                    <a:pt x="69925" y="840935"/>
                  </a:lnTo>
                  <a:lnTo>
                    <a:pt x="93784" y="880427"/>
                  </a:lnTo>
                  <a:lnTo>
                    <a:pt x="120674" y="917738"/>
                  </a:lnTo>
                  <a:lnTo>
                    <a:pt x="150426" y="952699"/>
                  </a:lnTo>
                  <a:lnTo>
                    <a:pt x="182869" y="985139"/>
                  </a:lnTo>
                  <a:lnTo>
                    <a:pt x="217833" y="1014888"/>
                  </a:lnTo>
                  <a:lnTo>
                    <a:pt x="255146" y="1041775"/>
                  </a:lnTo>
                  <a:lnTo>
                    <a:pt x="294639" y="1065630"/>
                  </a:lnTo>
                  <a:lnTo>
                    <a:pt x="336141" y="1086283"/>
                  </a:lnTo>
                  <a:lnTo>
                    <a:pt x="379482" y="1103563"/>
                  </a:lnTo>
                  <a:lnTo>
                    <a:pt x="424490" y="1117299"/>
                  </a:lnTo>
                  <a:lnTo>
                    <a:pt x="470995" y="1127322"/>
                  </a:lnTo>
                  <a:lnTo>
                    <a:pt x="518828" y="1133461"/>
                  </a:lnTo>
                  <a:lnTo>
                    <a:pt x="567817" y="1135545"/>
                  </a:lnTo>
                  <a:lnTo>
                    <a:pt x="616805" y="1133461"/>
                  </a:lnTo>
                  <a:lnTo>
                    <a:pt x="664638" y="1127322"/>
                  </a:lnTo>
                  <a:lnTo>
                    <a:pt x="711143" y="1117299"/>
                  </a:lnTo>
                  <a:lnTo>
                    <a:pt x="756151" y="1103563"/>
                  </a:lnTo>
                  <a:lnTo>
                    <a:pt x="799492" y="1086283"/>
                  </a:lnTo>
                  <a:lnTo>
                    <a:pt x="840994" y="1065630"/>
                  </a:lnTo>
                  <a:lnTo>
                    <a:pt x="880487" y="1041775"/>
                  </a:lnTo>
                  <a:lnTo>
                    <a:pt x="917800" y="1014888"/>
                  </a:lnTo>
                  <a:lnTo>
                    <a:pt x="952764" y="985139"/>
                  </a:lnTo>
                  <a:lnTo>
                    <a:pt x="985207" y="952699"/>
                  </a:lnTo>
                  <a:lnTo>
                    <a:pt x="1014959" y="917738"/>
                  </a:lnTo>
                  <a:lnTo>
                    <a:pt x="1041849" y="880427"/>
                  </a:lnTo>
                  <a:lnTo>
                    <a:pt x="1065708" y="840935"/>
                  </a:lnTo>
                  <a:lnTo>
                    <a:pt x="1086363" y="799435"/>
                  </a:lnTo>
                  <a:lnTo>
                    <a:pt x="1103646" y="756095"/>
                  </a:lnTo>
                  <a:lnTo>
                    <a:pt x="1117385" y="711086"/>
                  </a:lnTo>
                  <a:lnTo>
                    <a:pt x="1127409" y="664580"/>
                  </a:lnTo>
                  <a:lnTo>
                    <a:pt x="1133549" y="616745"/>
                  </a:lnTo>
                  <a:lnTo>
                    <a:pt x="1135633" y="567753"/>
                  </a:lnTo>
                  <a:lnTo>
                    <a:pt x="1133549" y="518763"/>
                  </a:lnTo>
                  <a:lnTo>
                    <a:pt x="1127409" y="470931"/>
                  </a:lnTo>
                  <a:lnTo>
                    <a:pt x="1117385" y="424426"/>
                  </a:lnTo>
                  <a:lnTo>
                    <a:pt x="1103646" y="379420"/>
                  </a:lnTo>
                  <a:lnTo>
                    <a:pt x="1086363" y="336083"/>
                  </a:lnTo>
                  <a:lnTo>
                    <a:pt x="1065708" y="294585"/>
                  </a:lnTo>
                  <a:lnTo>
                    <a:pt x="1041849" y="255097"/>
                  </a:lnTo>
                  <a:lnTo>
                    <a:pt x="1014959" y="217788"/>
                  </a:lnTo>
                  <a:lnTo>
                    <a:pt x="985207" y="182830"/>
                  </a:lnTo>
                  <a:lnTo>
                    <a:pt x="952764" y="150392"/>
                  </a:lnTo>
                  <a:lnTo>
                    <a:pt x="917800" y="120646"/>
                  </a:lnTo>
                  <a:lnTo>
                    <a:pt x="880487" y="93761"/>
                  </a:lnTo>
                  <a:lnTo>
                    <a:pt x="840994" y="69908"/>
                  </a:lnTo>
                  <a:lnTo>
                    <a:pt x="799492" y="49257"/>
                  </a:lnTo>
                  <a:lnTo>
                    <a:pt x="756151" y="31979"/>
                  </a:lnTo>
                  <a:lnTo>
                    <a:pt x="711143" y="18243"/>
                  </a:lnTo>
                  <a:lnTo>
                    <a:pt x="664638" y="8221"/>
                  </a:lnTo>
                  <a:lnTo>
                    <a:pt x="616805" y="2083"/>
                  </a:lnTo>
                  <a:lnTo>
                    <a:pt x="567817" y="0"/>
                  </a:lnTo>
                  <a:close/>
                </a:path>
              </a:pathLst>
            </a:custGeom>
            <a:grpFill/>
          </p:spPr>
          <p:txBody>
            <a:bodyPr wrap="square" lIns="0" tIns="0" rIns="0" bIns="0" rtlCol="0"/>
            <a:lstStyle/>
            <a:p>
              <a:endParaRPr/>
            </a:p>
          </p:txBody>
        </p:sp>
        <p:sp>
          <p:nvSpPr>
            <p:cNvPr id="56" name="object 56"/>
            <p:cNvSpPr/>
            <p:nvPr/>
          </p:nvSpPr>
          <p:spPr>
            <a:xfrm>
              <a:off x="2982595" y="3664712"/>
              <a:ext cx="1136015" cy="1136015"/>
            </a:xfrm>
            <a:custGeom>
              <a:avLst/>
              <a:gdLst/>
              <a:ahLst/>
              <a:cxnLst/>
              <a:rect l="l" t="t" r="r" b="b"/>
              <a:pathLst>
                <a:path w="1136014" h="1136014">
                  <a:moveTo>
                    <a:pt x="0" y="567753"/>
                  </a:moveTo>
                  <a:lnTo>
                    <a:pt x="2084" y="518763"/>
                  </a:lnTo>
                  <a:lnTo>
                    <a:pt x="8224" y="470931"/>
                  </a:lnTo>
                  <a:lnTo>
                    <a:pt x="18248" y="424426"/>
                  </a:lnTo>
                  <a:lnTo>
                    <a:pt x="31987" y="379420"/>
                  </a:lnTo>
                  <a:lnTo>
                    <a:pt x="49270" y="336083"/>
                  </a:lnTo>
                  <a:lnTo>
                    <a:pt x="69925" y="294585"/>
                  </a:lnTo>
                  <a:lnTo>
                    <a:pt x="93784" y="255097"/>
                  </a:lnTo>
                  <a:lnTo>
                    <a:pt x="120674" y="217788"/>
                  </a:lnTo>
                  <a:lnTo>
                    <a:pt x="150426" y="182830"/>
                  </a:lnTo>
                  <a:lnTo>
                    <a:pt x="182869" y="150392"/>
                  </a:lnTo>
                  <a:lnTo>
                    <a:pt x="217833" y="120646"/>
                  </a:lnTo>
                  <a:lnTo>
                    <a:pt x="255146" y="93761"/>
                  </a:lnTo>
                  <a:lnTo>
                    <a:pt x="294639" y="69908"/>
                  </a:lnTo>
                  <a:lnTo>
                    <a:pt x="336141" y="49257"/>
                  </a:lnTo>
                  <a:lnTo>
                    <a:pt x="379482" y="31979"/>
                  </a:lnTo>
                  <a:lnTo>
                    <a:pt x="424490" y="18243"/>
                  </a:lnTo>
                  <a:lnTo>
                    <a:pt x="470995" y="8221"/>
                  </a:lnTo>
                  <a:lnTo>
                    <a:pt x="518828" y="2083"/>
                  </a:lnTo>
                  <a:lnTo>
                    <a:pt x="567817" y="0"/>
                  </a:lnTo>
                  <a:lnTo>
                    <a:pt x="616805" y="2083"/>
                  </a:lnTo>
                  <a:lnTo>
                    <a:pt x="664638" y="8221"/>
                  </a:lnTo>
                  <a:lnTo>
                    <a:pt x="711143" y="18243"/>
                  </a:lnTo>
                  <a:lnTo>
                    <a:pt x="756151" y="31979"/>
                  </a:lnTo>
                  <a:lnTo>
                    <a:pt x="799492" y="49257"/>
                  </a:lnTo>
                  <a:lnTo>
                    <a:pt x="840994" y="69908"/>
                  </a:lnTo>
                  <a:lnTo>
                    <a:pt x="880487" y="93761"/>
                  </a:lnTo>
                  <a:lnTo>
                    <a:pt x="917800" y="120646"/>
                  </a:lnTo>
                  <a:lnTo>
                    <a:pt x="952764" y="150392"/>
                  </a:lnTo>
                  <a:lnTo>
                    <a:pt x="985207" y="182830"/>
                  </a:lnTo>
                  <a:lnTo>
                    <a:pt x="1014959" y="217788"/>
                  </a:lnTo>
                  <a:lnTo>
                    <a:pt x="1041849" y="255097"/>
                  </a:lnTo>
                  <a:lnTo>
                    <a:pt x="1065708" y="294585"/>
                  </a:lnTo>
                  <a:lnTo>
                    <a:pt x="1086363" y="336083"/>
                  </a:lnTo>
                  <a:lnTo>
                    <a:pt x="1103646" y="379420"/>
                  </a:lnTo>
                  <a:lnTo>
                    <a:pt x="1117385" y="424426"/>
                  </a:lnTo>
                  <a:lnTo>
                    <a:pt x="1127409" y="470931"/>
                  </a:lnTo>
                  <a:lnTo>
                    <a:pt x="1133549" y="518763"/>
                  </a:lnTo>
                  <a:lnTo>
                    <a:pt x="1135633" y="567753"/>
                  </a:lnTo>
                  <a:lnTo>
                    <a:pt x="1133549" y="616745"/>
                  </a:lnTo>
                  <a:lnTo>
                    <a:pt x="1127409" y="664580"/>
                  </a:lnTo>
                  <a:lnTo>
                    <a:pt x="1117385" y="711086"/>
                  </a:lnTo>
                  <a:lnTo>
                    <a:pt x="1103646" y="756095"/>
                  </a:lnTo>
                  <a:lnTo>
                    <a:pt x="1086363" y="799435"/>
                  </a:lnTo>
                  <a:lnTo>
                    <a:pt x="1065708" y="840935"/>
                  </a:lnTo>
                  <a:lnTo>
                    <a:pt x="1041849" y="880427"/>
                  </a:lnTo>
                  <a:lnTo>
                    <a:pt x="1014959" y="917738"/>
                  </a:lnTo>
                  <a:lnTo>
                    <a:pt x="985207" y="952699"/>
                  </a:lnTo>
                  <a:lnTo>
                    <a:pt x="952764" y="985139"/>
                  </a:lnTo>
                  <a:lnTo>
                    <a:pt x="917800" y="1014888"/>
                  </a:lnTo>
                  <a:lnTo>
                    <a:pt x="880487" y="1041775"/>
                  </a:lnTo>
                  <a:lnTo>
                    <a:pt x="840994" y="1065630"/>
                  </a:lnTo>
                  <a:lnTo>
                    <a:pt x="799492" y="1086283"/>
                  </a:lnTo>
                  <a:lnTo>
                    <a:pt x="756151" y="1103563"/>
                  </a:lnTo>
                  <a:lnTo>
                    <a:pt x="711143" y="1117299"/>
                  </a:lnTo>
                  <a:lnTo>
                    <a:pt x="664638" y="1127322"/>
                  </a:lnTo>
                  <a:lnTo>
                    <a:pt x="616805" y="1133461"/>
                  </a:lnTo>
                  <a:lnTo>
                    <a:pt x="567817" y="1135545"/>
                  </a:lnTo>
                  <a:lnTo>
                    <a:pt x="518828" y="1133461"/>
                  </a:lnTo>
                  <a:lnTo>
                    <a:pt x="470995" y="1127322"/>
                  </a:lnTo>
                  <a:lnTo>
                    <a:pt x="424490" y="1117299"/>
                  </a:lnTo>
                  <a:lnTo>
                    <a:pt x="379482" y="1103563"/>
                  </a:lnTo>
                  <a:lnTo>
                    <a:pt x="336141" y="1086283"/>
                  </a:lnTo>
                  <a:lnTo>
                    <a:pt x="294639" y="1065630"/>
                  </a:lnTo>
                  <a:lnTo>
                    <a:pt x="255146" y="1041775"/>
                  </a:lnTo>
                  <a:lnTo>
                    <a:pt x="217833" y="1014888"/>
                  </a:lnTo>
                  <a:lnTo>
                    <a:pt x="182869" y="985139"/>
                  </a:lnTo>
                  <a:lnTo>
                    <a:pt x="150426" y="952699"/>
                  </a:lnTo>
                  <a:lnTo>
                    <a:pt x="120674" y="917738"/>
                  </a:lnTo>
                  <a:lnTo>
                    <a:pt x="93784" y="880427"/>
                  </a:lnTo>
                  <a:lnTo>
                    <a:pt x="69925" y="840935"/>
                  </a:lnTo>
                  <a:lnTo>
                    <a:pt x="49270" y="799435"/>
                  </a:lnTo>
                  <a:lnTo>
                    <a:pt x="31987" y="756095"/>
                  </a:lnTo>
                  <a:lnTo>
                    <a:pt x="18248" y="711086"/>
                  </a:lnTo>
                  <a:lnTo>
                    <a:pt x="8224" y="664580"/>
                  </a:lnTo>
                  <a:lnTo>
                    <a:pt x="2084" y="616745"/>
                  </a:lnTo>
                  <a:lnTo>
                    <a:pt x="0" y="567753"/>
                  </a:lnTo>
                  <a:close/>
                </a:path>
              </a:pathLst>
            </a:custGeom>
            <a:grpFill/>
            <a:ln w="25400">
              <a:solidFill>
                <a:srgbClr val="FFFFFF"/>
              </a:solidFill>
            </a:ln>
          </p:spPr>
          <p:txBody>
            <a:bodyPr wrap="square" lIns="0" tIns="0" rIns="0" bIns="0" rtlCol="0"/>
            <a:lstStyle/>
            <a:p>
              <a:endParaRPr/>
            </a:p>
          </p:txBody>
        </p:sp>
      </p:grpSp>
      <p:sp>
        <p:nvSpPr>
          <p:cNvPr id="57" name="object 57"/>
          <p:cNvSpPr txBox="1"/>
          <p:nvPr/>
        </p:nvSpPr>
        <p:spPr>
          <a:xfrm>
            <a:off x="3172459" y="3818145"/>
            <a:ext cx="756285" cy="830035"/>
          </a:xfrm>
          <a:prstGeom prst="rect">
            <a:avLst/>
          </a:prstGeom>
        </p:spPr>
        <p:txBody>
          <a:bodyPr vert="horz" wrap="square" lIns="0" tIns="35560" rIns="0" bIns="0" rtlCol="0">
            <a:spAutoFit/>
          </a:bodyPr>
          <a:lstStyle/>
          <a:p>
            <a:pPr marL="12065" marR="5080" indent="-635" algn="ctr">
              <a:lnSpc>
                <a:spcPct val="86400"/>
              </a:lnSpc>
              <a:spcBef>
                <a:spcPts val="280"/>
              </a:spcBef>
            </a:pPr>
            <a:r>
              <a:rPr sz="1200" dirty="0">
                <a:solidFill>
                  <a:srgbClr val="FFFFFF"/>
                </a:solidFill>
                <a:latin typeface="Microsoft Sans Serif"/>
                <a:cs typeface="Microsoft Sans Serif"/>
              </a:rPr>
              <a:t>Đóng</a:t>
            </a:r>
            <a:r>
              <a:rPr sz="1200" spc="-15" dirty="0">
                <a:solidFill>
                  <a:srgbClr val="FFFFFF"/>
                </a:solidFill>
                <a:latin typeface="Microsoft Sans Serif"/>
                <a:cs typeface="Microsoft Sans Serif"/>
              </a:rPr>
              <a:t> </a:t>
            </a:r>
            <a:r>
              <a:rPr sz="1200" spc="-25" dirty="0">
                <a:solidFill>
                  <a:srgbClr val="FFFFFF"/>
                </a:solidFill>
                <a:latin typeface="Arial MT"/>
                <a:cs typeface="Arial MT"/>
              </a:rPr>
              <a:t>góp </a:t>
            </a:r>
            <a:r>
              <a:rPr sz="1200" spc="60" dirty="0">
                <a:solidFill>
                  <a:srgbClr val="FFFFFF"/>
                </a:solidFill>
                <a:latin typeface="Microsoft Sans Serif"/>
                <a:cs typeface="Microsoft Sans Serif"/>
              </a:rPr>
              <a:t>sự</a:t>
            </a:r>
            <a:r>
              <a:rPr sz="1200" spc="10" dirty="0">
                <a:solidFill>
                  <a:srgbClr val="FFFFFF"/>
                </a:solidFill>
                <a:latin typeface="Microsoft Sans Serif"/>
                <a:cs typeface="Microsoft Sans Serif"/>
              </a:rPr>
              <a:t> </a:t>
            </a:r>
            <a:r>
              <a:rPr sz="1200" spc="-20" dirty="0">
                <a:solidFill>
                  <a:srgbClr val="FFFFFF"/>
                </a:solidFill>
                <a:latin typeface="Arial MT"/>
                <a:cs typeface="Arial MT"/>
              </a:rPr>
              <a:t>phát </a:t>
            </a:r>
            <a:r>
              <a:rPr sz="1200" dirty="0">
                <a:solidFill>
                  <a:srgbClr val="FFFFFF"/>
                </a:solidFill>
                <a:latin typeface="Microsoft Sans Serif"/>
                <a:cs typeface="Microsoft Sans Serif"/>
              </a:rPr>
              <a:t>triển</a:t>
            </a:r>
            <a:r>
              <a:rPr sz="1200" spc="-15" dirty="0">
                <a:solidFill>
                  <a:srgbClr val="FFFFFF"/>
                </a:solidFill>
                <a:latin typeface="Microsoft Sans Serif"/>
                <a:cs typeface="Microsoft Sans Serif"/>
              </a:rPr>
              <a:t> </a:t>
            </a:r>
            <a:r>
              <a:rPr sz="1200" spc="-25" dirty="0">
                <a:solidFill>
                  <a:srgbClr val="FFFFFF"/>
                </a:solidFill>
                <a:latin typeface="Microsoft Sans Serif"/>
                <a:cs typeface="Microsoft Sans Serif"/>
              </a:rPr>
              <a:t>bền </a:t>
            </a:r>
            <a:r>
              <a:rPr sz="1200" dirty="0">
                <a:solidFill>
                  <a:srgbClr val="FFFFFF"/>
                </a:solidFill>
                <a:latin typeface="Microsoft Sans Serif"/>
                <a:cs typeface="Microsoft Sans Serif"/>
              </a:rPr>
              <a:t>vững</a:t>
            </a:r>
            <a:r>
              <a:rPr sz="1200" spc="55" dirty="0">
                <a:solidFill>
                  <a:srgbClr val="FFFFFF"/>
                </a:solidFill>
                <a:latin typeface="Microsoft Sans Serif"/>
                <a:cs typeface="Microsoft Sans Serif"/>
              </a:rPr>
              <a:t> </a:t>
            </a:r>
            <a:r>
              <a:rPr sz="1200" dirty="0">
                <a:solidFill>
                  <a:srgbClr val="FFFFFF"/>
                </a:solidFill>
                <a:latin typeface="Arial MT"/>
                <a:cs typeface="Arial MT"/>
              </a:rPr>
              <a:t>xã</a:t>
            </a:r>
            <a:r>
              <a:rPr sz="1200" spc="45" dirty="0">
                <a:solidFill>
                  <a:srgbClr val="FFFFFF"/>
                </a:solidFill>
                <a:latin typeface="Arial MT"/>
                <a:cs typeface="Arial MT"/>
              </a:rPr>
              <a:t> </a:t>
            </a:r>
            <a:r>
              <a:rPr sz="1200" spc="-25" dirty="0">
                <a:solidFill>
                  <a:srgbClr val="FFFFFF"/>
                </a:solidFill>
                <a:latin typeface="Microsoft Sans Serif"/>
                <a:cs typeface="Microsoft Sans Serif"/>
              </a:rPr>
              <a:t>hội</a:t>
            </a:r>
            <a:endParaRPr sz="1200" dirty="0">
              <a:latin typeface="Microsoft Sans Serif"/>
              <a:cs typeface="Microsoft Sans Serif"/>
            </a:endParaRPr>
          </a:p>
        </p:txBody>
      </p:sp>
      <p:grpSp>
        <p:nvGrpSpPr>
          <p:cNvPr id="58" name="object 58"/>
          <p:cNvGrpSpPr/>
          <p:nvPr/>
        </p:nvGrpSpPr>
        <p:grpSpPr>
          <a:xfrm>
            <a:off x="2479039" y="2114930"/>
            <a:ext cx="1406525" cy="1136015"/>
            <a:chOff x="2479039" y="2114930"/>
            <a:chExt cx="1406525" cy="1136015"/>
          </a:xfrm>
          <a:solidFill>
            <a:schemeClr val="accent1"/>
          </a:solidFill>
        </p:grpSpPr>
        <p:sp>
          <p:nvSpPr>
            <p:cNvPr id="59" name="object 59"/>
            <p:cNvSpPr/>
            <p:nvPr/>
          </p:nvSpPr>
          <p:spPr>
            <a:xfrm>
              <a:off x="3673475" y="2770631"/>
              <a:ext cx="212090" cy="291465"/>
            </a:xfrm>
            <a:custGeom>
              <a:avLst/>
              <a:gdLst/>
              <a:ahLst/>
              <a:cxnLst/>
              <a:rect l="l" t="t" r="r" b="b"/>
              <a:pathLst>
                <a:path w="212089" h="291464">
                  <a:moveTo>
                    <a:pt x="139064" y="0"/>
                  </a:moveTo>
                  <a:lnTo>
                    <a:pt x="0" y="115697"/>
                  </a:lnTo>
                  <a:lnTo>
                    <a:pt x="44450" y="290956"/>
                  </a:lnTo>
                  <a:lnTo>
                    <a:pt x="63373" y="232791"/>
                  </a:lnTo>
                  <a:lnTo>
                    <a:pt x="155194" y="262636"/>
                  </a:lnTo>
                  <a:lnTo>
                    <a:pt x="211836" y="88011"/>
                  </a:lnTo>
                  <a:lnTo>
                    <a:pt x="120141" y="58166"/>
                  </a:lnTo>
                  <a:lnTo>
                    <a:pt x="139064" y="0"/>
                  </a:lnTo>
                  <a:close/>
                </a:path>
              </a:pathLst>
            </a:custGeom>
            <a:grpFill/>
          </p:spPr>
          <p:txBody>
            <a:bodyPr wrap="square" lIns="0" tIns="0" rIns="0" bIns="0" rtlCol="0"/>
            <a:lstStyle/>
            <a:p>
              <a:endParaRPr/>
            </a:p>
          </p:txBody>
        </p:sp>
        <p:sp>
          <p:nvSpPr>
            <p:cNvPr id="60" name="object 60"/>
            <p:cNvSpPr/>
            <p:nvPr/>
          </p:nvSpPr>
          <p:spPr>
            <a:xfrm>
              <a:off x="2479039" y="2114930"/>
              <a:ext cx="1136015" cy="1136015"/>
            </a:xfrm>
            <a:custGeom>
              <a:avLst/>
              <a:gdLst/>
              <a:ahLst/>
              <a:cxnLst/>
              <a:rect l="l" t="t" r="r" b="b"/>
              <a:pathLst>
                <a:path w="1136014" h="1136014">
                  <a:moveTo>
                    <a:pt x="567817" y="0"/>
                  </a:moveTo>
                  <a:lnTo>
                    <a:pt x="518828" y="2084"/>
                  </a:lnTo>
                  <a:lnTo>
                    <a:pt x="470995" y="8224"/>
                  </a:lnTo>
                  <a:lnTo>
                    <a:pt x="424490" y="18248"/>
                  </a:lnTo>
                  <a:lnTo>
                    <a:pt x="379482" y="31987"/>
                  </a:lnTo>
                  <a:lnTo>
                    <a:pt x="336141" y="49270"/>
                  </a:lnTo>
                  <a:lnTo>
                    <a:pt x="294639" y="69925"/>
                  </a:lnTo>
                  <a:lnTo>
                    <a:pt x="255146" y="93784"/>
                  </a:lnTo>
                  <a:lnTo>
                    <a:pt x="217833" y="120674"/>
                  </a:lnTo>
                  <a:lnTo>
                    <a:pt x="182869" y="150426"/>
                  </a:lnTo>
                  <a:lnTo>
                    <a:pt x="150426" y="182869"/>
                  </a:lnTo>
                  <a:lnTo>
                    <a:pt x="120674" y="217833"/>
                  </a:lnTo>
                  <a:lnTo>
                    <a:pt x="93784" y="255146"/>
                  </a:lnTo>
                  <a:lnTo>
                    <a:pt x="69925" y="294639"/>
                  </a:lnTo>
                  <a:lnTo>
                    <a:pt x="49270" y="336141"/>
                  </a:lnTo>
                  <a:lnTo>
                    <a:pt x="31987" y="379482"/>
                  </a:lnTo>
                  <a:lnTo>
                    <a:pt x="18248" y="424490"/>
                  </a:lnTo>
                  <a:lnTo>
                    <a:pt x="8224" y="470995"/>
                  </a:lnTo>
                  <a:lnTo>
                    <a:pt x="2084" y="518828"/>
                  </a:lnTo>
                  <a:lnTo>
                    <a:pt x="0" y="567817"/>
                  </a:lnTo>
                  <a:lnTo>
                    <a:pt x="2084" y="616805"/>
                  </a:lnTo>
                  <a:lnTo>
                    <a:pt x="8224" y="664638"/>
                  </a:lnTo>
                  <a:lnTo>
                    <a:pt x="18248" y="711143"/>
                  </a:lnTo>
                  <a:lnTo>
                    <a:pt x="31987" y="756151"/>
                  </a:lnTo>
                  <a:lnTo>
                    <a:pt x="49270" y="799492"/>
                  </a:lnTo>
                  <a:lnTo>
                    <a:pt x="69925" y="840994"/>
                  </a:lnTo>
                  <a:lnTo>
                    <a:pt x="93784" y="880487"/>
                  </a:lnTo>
                  <a:lnTo>
                    <a:pt x="120674" y="917800"/>
                  </a:lnTo>
                  <a:lnTo>
                    <a:pt x="150426" y="952764"/>
                  </a:lnTo>
                  <a:lnTo>
                    <a:pt x="182869" y="985207"/>
                  </a:lnTo>
                  <a:lnTo>
                    <a:pt x="217833" y="1014959"/>
                  </a:lnTo>
                  <a:lnTo>
                    <a:pt x="255146" y="1041849"/>
                  </a:lnTo>
                  <a:lnTo>
                    <a:pt x="294639" y="1065708"/>
                  </a:lnTo>
                  <a:lnTo>
                    <a:pt x="336141" y="1086363"/>
                  </a:lnTo>
                  <a:lnTo>
                    <a:pt x="379482" y="1103646"/>
                  </a:lnTo>
                  <a:lnTo>
                    <a:pt x="424490" y="1117385"/>
                  </a:lnTo>
                  <a:lnTo>
                    <a:pt x="470995" y="1127409"/>
                  </a:lnTo>
                  <a:lnTo>
                    <a:pt x="518828" y="1133549"/>
                  </a:lnTo>
                  <a:lnTo>
                    <a:pt x="567817" y="1135633"/>
                  </a:lnTo>
                  <a:lnTo>
                    <a:pt x="616805" y="1133549"/>
                  </a:lnTo>
                  <a:lnTo>
                    <a:pt x="664638" y="1127409"/>
                  </a:lnTo>
                  <a:lnTo>
                    <a:pt x="711143" y="1117385"/>
                  </a:lnTo>
                  <a:lnTo>
                    <a:pt x="756151" y="1103646"/>
                  </a:lnTo>
                  <a:lnTo>
                    <a:pt x="799492" y="1086363"/>
                  </a:lnTo>
                  <a:lnTo>
                    <a:pt x="840994" y="1065708"/>
                  </a:lnTo>
                  <a:lnTo>
                    <a:pt x="880487" y="1041849"/>
                  </a:lnTo>
                  <a:lnTo>
                    <a:pt x="917800" y="1014959"/>
                  </a:lnTo>
                  <a:lnTo>
                    <a:pt x="952764" y="985207"/>
                  </a:lnTo>
                  <a:lnTo>
                    <a:pt x="985207" y="952764"/>
                  </a:lnTo>
                  <a:lnTo>
                    <a:pt x="1014959" y="917800"/>
                  </a:lnTo>
                  <a:lnTo>
                    <a:pt x="1041849" y="880487"/>
                  </a:lnTo>
                  <a:lnTo>
                    <a:pt x="1065708" y="840994"/>
                  </a:lnTo>
                  <a:lnTo>
                    <a:pt x="1086363" y="799492"/>
                  </a:lnTo>
                  <a:lnTo>
                    <a:pt x="1103646" y="756151"/>
                  </a:lnTo>
                  <a:lnTo>
                    <a:pt x="1117385" y="711143"/>
                  </a:lnTo>
                  <a:lnTo>
                    <a:pt x="1127409" y="664638"/>
                  </a:lnTo>
                  <a:lnTo>
                    <a:pt x="1133549" y="616805"/>
                  </a:lnTo>
                  <a:lnTo>
                    <a:pt x="1135634" y="567817"/>
                  </a:lnTo>
                  <a:lnTo>
                    <a:pt x="1133549" y="518828"/>
                  </a:lnTo>
                  <a:lnTo>
                    <a:pt x="1127409" y="470995"/>
                  </a:lnTo>
                  <a:lnTo>
                    <a:pt x="1117385" y="424490"/>
                  </a:lnTo>
                  <a:lnTo>
                    <a:pt x="1103646" y="379482"/>
                  </a:lnTo>
                  <a:lnTo>
                    <a:pt x="1086363" y="336141"/>
                  </a:lnTo>
                  <a:lnTo>
                    <a:pt x="1065708" y="294639"/>
                  </a:lnTo>
                  <a:lnTo>
                    <a:pt x="1041849" y="255146"/>
                  </a:lnTo>
                  <a:lnTo>
                    <a:pt x="1014959" y="217833"/>
                  </a:lnTo>
                  <a:lnTo>
                    <a:pt x="985207" y="182869"/>
                  </a:lnTo>
                  <a:lnTo>
                    <a:pt x="952764" y="150426"/>
                  </a:lnTo>
                  <a:lnTo>
                    <a:pt x="917800" y="120674"/>
                  </a:lnTo>
                  <a:lnTo>
                    <a:pt x="880487" y="93784"/>
                  </a:lnTo>
                  <a:lnTo>
                    <a:pt x="840994" y="69925"/>
                  </a:lnTo>
                  <a:lnTo>
                    <a:pt x="799492" y="49270"/>
                  </a:lnTo>
                  <a:lnTo>
                    <a:pt x="756151" y="31987"/>
                  </a:lnTo>
                  <a:lnTo>
                    <a:pt x="711143" y="18248"/>
                  </a:lnTo>
                  <a:lnTo>
                    <a:pt x="664638" y="8224"/>
                  </a:lnTo>
                  <a:lnTo>
                    <a:pt x="616805" y="2084"/>
                  </a:lnTo>
                  <a:lnTo>
                    <a:pt x="567817" y="0"/>
                  </a:lnTo>
                  <a:close/>
                </a:path>
              </a:pathLst>
            </a:custGeom>
            <a:grpFill/>
          </p:spPr>
          <p:txBody>
            <a:bodyPr wrap="square" lIns="0" tIns="0" rIns="0" bIns="0" rtlCol="0"/>
            <a:lstStyle/>
            <a:p>
              <a:endParaRPr/>
            </a:p>
          </p:txBody>
        </p:sp>
      </p:grpSp>
      <p:sp>
        <p:nvSpPr>
          <p:cNvPr id="61" name="object 61"/>
          <p:cNvSpPr txBox="1"/>
          <p:nvPr/>
        </p:nvSpPr>
        <p:spPr>
          <a:xfrm>
            <a:off x="2695701" y="2427554"/>
            <a:ext cx="701675" cy="671851"/>
          </a:xfrm>
          <a:prstGeom prst="rect">
            <a:avLst/>
          </a:prstGeom>
        </p:spPr>
        <p:txBody>
          <a:bodyPr vert="horz" wrap="square" lIns="0" tIns="36195" rIns="0" bIns="0" rtlCol="0">
            <a:spAutoFit/>
          </a:bodyPr>
          <a:lstStyle/>
          <a:p>
            <a:pPr marL="12700" marR="5080" indent="2540" algn="ctr">
              <a:lnSpc>
                <a:spcPct val="86400"/>
              </a:lnSpc>
              <a:spcBef>
                <a:spcPts val="285"/>
              </a:spcBef>
            </a:pPr>
            <a:r>
              <a:rPr sz="1200" dirty="0">
                <a:solidFill>
                  <a:srgbClr val="FFFFFF"/>
                </a:solidFill>
                <a:latin typeface="Arial MT"/>
                <a:cs typeface="Arial MT"/>
              </a:rPr>
              <a:t>Nâng</a:t>
            </a:r>
            <a:r>
              <a:rPr sz="1200" spc="-30" dirty="0">
                <a:solidFill>
                  <a:srgbClr val="FFFFFF"/>
                </a:solidFill>
                <a:latin typeface="Arial MT"/>
                <a:cs typeface="Arial MT"/>
              </a:rPr>
              <a:t> </a:t>
            </a:r>
            <a:r>
              <a:rPr sz="1200" spc="-25" dirty="0">
                <a:solidFill>
                  <a:srgbClr val="FFFFFF"/>
                </a:solidFill>
                <a:latin typeface="Arial MT"/>
                <a:cs typeface="Arial MT"/>
              </a:rPr>
              <a:t>cao </a:t>
            </a:r>
            <a:r>
              <a:rPr sz="1200" dirty="0" err="1">
                <a:solidFill>
                  <a:srgbClr val="FFFFFF"/>
                </a:solidFill>
                <a:latin typeface="Microsoft Sans Serif"/>
                <a:cs typeface="Microsoft Sans Serif"/>
              </a:rPr>
              <a:t>chất</a:t>
            </a:r>
            <a:r>
              <a:rPr sz="1200" dirty="0">
                <a:solidFill>
                  <a:srgbClr val="FFFFFF"/>
                </a:solidFill>
                <a:latin typeface="Microsoft Sans Serif"/>
                <a:cs typeface="Microsoft Sans Serif"/>
              </a:rPr>
              <a:t> </a:t>
            </a:r>
            <a:r>
              <a:rPr sz="1200" spc="-10" dirty="0" err="1">
                <a:solidFill>
                  <a:srgbClr val="FFFFFF"/>
                </a:solidFill>
                <a:latin typeface="Microsoft Sans Serif"/>
                <a:cs typeface="Microsoft Sans Serif"/>
              </a:rPr>
              <a:t>lư</a:t>
            </a:r>
            <a:r>
              <a:rPr lang="en-US" sz="1200" spc="-10" dirty="0" err="1">
                <a:solidFill>
                  <a:srgbClr val="FFFFFF"/>
                </a:solidFill>
                <a:latin typeface="Microsoft Sans Serif"/>
                <a:cs typeface="Microsoft Sans Serif"/>
              </a:rPr>
              <a:t>ợ</a:t>
            </a:r>
            <a:r>
              <a:rPr sz="1200" spc="-10" dirty="0" err="1">
                <a:solidFill>
                  <a:srgbClr val="FFFFFF"/>
                </a:solidFill>
                <a:latin typeface="Microsoft Sans Serif"/>
                <a:cs typeface="Microsoft Sans Serif"/>
              </a:rPr>
              <a:t>ng</a:t>
            </a:r>
            <a:r>
              <a:rPr sz="1200" spc="-10" dirty="0">
                <a:solidFill>
                  <a:srgbClr val="FFFFFF"/>
                </a:solidFill>
                <a:latin typeface="Microsoft Sans Serif"/>
                <a:cs typeface="Microsoft Sans Serif"/>
              </a:rPr>
              <a:t> </a:t>
            </a:r>
            <a:r>
              <a:rPr sz="1200" spc="-20" dirty="0">
                <a:solidFill>
                  <a:srgbClr val="FFFFFF"/>
                </a:solidFill>
                <a:latin typeface="Arial MT"/>
                <a:cs typeface="Arial MT"/>
              </a:rPr>
              <a:t>GDHN</a:t>
            </a:r>
            <a:endParaRPr sz="1200" dirty="0">
              <a:latin typeface="Arial MT"/>
              <a:cs typeface="Arial MT"/>
            </a:endParaRPr>
          </a:p>
        </p:txBody>
      </p:sp>
      <p:sp>
        <p:nvSpPr>
          <p:cNvPr id="63" name="object 52">
            <a:extLst>
              <a:ext uri="{FF2B5EF4-FFF2-40B4-BE49-F238E27FC236}">
                <a16:creationId xmlns:a16="http://schemas.microsoft.com/office/drawing/2014/main" id="{5D992913-BAD1-DD62-32E2-BD3CAAAC3DAD}"/>
              </a:ext>
            </a:extLst>
          </p:cNvPr>
          <p:cNvSpPr txBox="1"/>
          <p:nvPr/>
        </p:nvSpPr>
        <p:spPr>
          <a:xfrm>
            <a:off x="5304027" y="2389505"/>
            <a:ext cx="701040" cy="512384"/>
          </a:xfrm>
          <a:prstGeom prst="rect">
            <a:avLst/>
          </a:prstGeom>
        </p:spPr>
        <p:txBody>
          <a:bodyPr vert="horz" wrap="square" lIns="0" tIns="35560" rIns="0" bIns="0" rtlCol="0">
            <a:spAutoFit/>
          </a:bodyPr>
          <a:lstStyle/>
          <a:p>
            <a:pPr marL="12700" marR="5080" indent="3175" algn="ctr">
              <a:lnSpc>
                <a:spcPct val="86400"/>
              </a:lnSpc>
              <a:spcBef>
                <a:spcPts val="280"/>
              </a:spcBef>
            </a:pPr>
            <a:r>
              <a:rPr lang="vi-VN" sz="1200" dirty="0">
                <a:solidFill>
                  <a:srgbClr val="FFFFFF"/>
                </a:solidFill>
                <a:latin typeface="Arial MT"/>
                <a:cs typeface="Arial MT"/>
              </a:rPr>
              <a:t>Ngăn ngừa sự chậm trễ</a:t>
            </a:r>
            <a:endParaRPr sz="1200" dirty="0">
              <a:latin typeface="Microsoft Sans Serif"/>
              <a:cs typeface="Microsoft Sans Serif"/>
            </a:endParaRPr>
          </a:p>
        </p:txBody>
      </p:sp>
      <p:sp>
        <p:nvSpPr>
          <p:cNvPr id="66" name="object 38">
            <a:extLst>
              <a:ext uri="{FF2B5EF4-FFF2-40B4-BE49-F238E27FC236}">
                <a16:creationId xmlns:a16="http://schemas.microsoft.com/office/drawing/2014/main" id="{F0BEC9C7-AF37-C140-0FFB-93324EBFD4B3}"/>
              </a:ext>
            </a:extLst>
          </p:cNvPr>
          <p:cNvSpPr txBox="1">
            <a:spLocks noGrp="1"/>
          </p:cNvSpPr>
          <p:nvPr>
            <p:ph type="title"/>
          </p:nvPr>
        </p:nvSpPr>
        <p:spPr>
          <a:xfrm>
            <a:off x="2695701" y="402399"/>
            <a:ext cx="8039811" cy="360680"/>
          </a:xfrm>
          <a:prstGeom prst="rect">
            <a:avLst/>
          </a:prstGeom>
        </p:spPr>
        <p:txBody>
          <a:bodyPr vert="horz" wrap="square" lIns="0" tIns="12700" rIns="0" bIns="0" rtlCol="0">
            <a:spAutoFit/>
          </a:bodyPr>
          <a:lstStyle/>
          <a:p>
            <a:pPr marL="12700">
              <a:lnSpc>
                <a:spcPct val="100000"/>
              </a:lnSpc>
              <a:spcBef>
                <a:spcPts val="100"/>
              </a:spcBef>
            </a:pPr>
            <a:r>
              <a:rPr sz="3000" spc="-645" dirty="0"/>
              <a:t>1.</a:t>
            </a:r>
            <a:r>
              <a:rPr sz="3000" spc="-175" dirty="0"/>
              <a:t> </a:t>
            </a:r>
            <a:r>
              <a:rPr sz="3000" spc="-80" dirty="0"/>
              <a:t>Phát</a:t>
            </a:r>
            <a:r>
              <a:rPr sz="3000" spc="-165" dirty="0"/>
              <a:t> </a:t>
            </a:r>
            <a:r>
              <a:rPr sz="3000" spc="-95" dirty="0"/>
              <a:t>hiện</a:t>
            </a:r>
            <a:r>
              <a:rPr sz="3000" spc="-170" dirty="0"/>
              <a:t> </a:t>
            </a:r>
            <a:r>
              <a:rPr sz="3000" spc="-60" dirty="0"/>
              <a:t>sớm</a:t>
            </a:r>
            <a:endParaRPr sz="3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A cartoon of a rabbit and a dragonfly&#10;&#10;Description automatically generated with medium confidence">
            <a:extLst>
              <a:ext uri="{FF2B5EF4-FFF2-40B4-BE49-F238E27FC236}">
                <a16:creationId xmlns:a16="http://schemas.microsoft.com/office/drawing/2014/main" id="{27B7439F-8223-0821-FD0C-3B0FC3B4F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67800" cy="5143500"/>
          </a:xfrm>
          <a:prstGeom prst="rect">
            <a:avLst/>
          </a:prstGeom>
        </p:spPr>
      </p:pic>
      <p:sp>
        <p:nvSpPr>
          <p:cNvPr id="37" name="object 37"/>
          <p:cNvSpPr/>
          <p:nvPr/>
        </p:nvSpPr>
        <p:spPr>
          <a:xfrm>
            <a:off x="8704706" y="2772664"/>
            <a:ext cx="0" cy="1836420"/>
          </a:xfrm>
          <a:custGeom>
            <a:avLst/>
            <a:gdLst/>
            <a:ahLst/>
            <a:cxnLst/>
            <a:rect l="l" t="t" r="r" b="b"/>
            <a:pathLst>
              <a:path h="1836420">
                <a:moveTo>
                  <a:pt x="0" y="1835848"/>
                </a:moveTo>
                <a:lnTo>
                  <a:pt x="0" y="0"/>
                </a:lnTo>
              </a:path>
            </a:pathLst>
          </a:custGeom>
          <a:ln w="9525">
            <a:solidFill>
              <a:srgbClr val="2C4D5E"/>
            </a:solidFill>
          </a:ln>
        </p:spPr>
        <p:txBody>
          <a:bodyPr wrap="square" lIns="0" tIns="0" rIns="0" bIns="0" rtlCol="0"/>
          <a:lstStyle/>
          <a:p>
            <a:endParaRPr/>
          </a:p>
        </p:txBody>
      </p:sp>
      <p:sp>
        <p:nvSpPr>
          <p:cNvPr id="38" name="object 38"/>
          <p:cNvSpPr txBox="1">
            <a:spLocks noGrp="1"/>
          </p:cNvSpPr>
          <p:nvPr>
            <p:ph type="title"/>
          </p:nvPr>
        </p:nvSpPr>
        <p:spPr>
          <a:xfrm>
            <a:off x="609600" y="361950"/>
            <a:ext cx="3715106" cy="381515"/>
          </a:xfrm>
          <a:prstGeom prst="rect">
            <a:avLst/>
          </a:prstGeom>
        </p:spPr>
        <p:txBody>
          <a:bodyPr vert="horz" wrap="square" lIns="0" tIns="12065" rIns="0" bIns="0" rtlCol="0">
            <a:spAutoFit/>
          </a:bodyPr>
          <a:lstStyle/>
          <a:p>
            <a:pPr marL="351155">
              <a:lnSpc>
                <a:spcPct val="100000"/>
              </a:lnSpc>
              <a:spcBef>
                <a:spcPts val="95"/>
              </a:spcBef>
            </a:pPr>
            <a:r>
              <a:rPr lang="vi-VN" sz="2400" i="1" dirty="0">
                <a:latin typeface="Times New Roman"/>
                <a:cs typeface="Times New Roman"/>
              </a:rPr>
              <a:t>Quy trình phát hiện sớm</a:t>
            </a:r>
            <a:endParaRPr spc="-25" dirty="0"/>
          </a:p>
        </p:txBody>
      </p:sp>
      <p:sp>
        <p:nvSpPr>
          <p:cNvPr id="39" name="object 39"/>
          <p:cNvSpPr txBox="1"/>
          <p:nvPr/>
        </p:nvSpPr>
        <p:spPr>
          <a:xfrm>
            <a:off x="1371600" y="893325"/>
            <a:ext cx="6477000" cy="3256661"/>
          </a:xfrm>
          <a:prstGeom prst="rect">
            <a:avLst/>
          </a:prstGeom>
        </p:spPr>
        <p:txBody>
          <a:bodyPr vert="horz" wrap="square" lIns="0" tIns="12065" rIns="0" bIns="0" rtlCol="0">
            <a:spAutoFit/>
          </a:bodyPr>
          <a:lstStyle/>
          <a:p>
            <a:pPr marL="12700" marR="5080" algn="l">
              <a:lnSpc>
                <a:spcPct val="150000"/>
              </a:lnSpc>
              <a:spcBef>
                <a:spcPts val="95"/>
              </a:spcBef>
            </a:pPr>
            <a:r>
              <a:rPr lang="vi-VN" sz="2000" dirty="0">
                <a:solidFill>
                  <a:schemeClr val="accent1">
                    <a:lumMod val="75000"/>
                  </a:schemeClr>
                </a:solidFill>
                <a:latin typeface="Times New Roman"/>
                <a:cs typeface="Times New Roman"/>
              </a:rPr>
              <a:t>- Các trung tâm được yêu cầu thực hiện các đánh giá sàng lọc và phân loại nhu cầu giáo dục của trẻ em khuyết tật thông qua các công cụ và phương pháp khoa học phù hợp, đảm bảo độ chính xác và tính hệ thống. </a:t>
            </a:r>
          </a:p>
          <a:p>
            <a:pPr marL="12700" marR="5080" algn="l">
              <a:lnSpc>
                <a:spcPct val="150000"/>
              </a:lnSpc>
              <a:spcBef>
                <a:spcPts val="95"/>
              </a:spcBef>
            </a:pPr>
            <a:r>
              <a:rPr lang="vi-VN" sz="2000" dirty="0">
                <a:solidFill>
                  <a:schemeClr val="accent1">
                    <a:lumMod val="75000"/>
                  </a:schemeClr>
                </a:solidFill>
                <a:latin typeface="Times New Roman"/>
                <a:cs typeface="Times New Roman"/>
              </a:rPr>
              <a:t>- Quy trình này cần được phối hợp giữa các bộ phận chuyên môn của trung tâm, giáo viên và cha mẹ/người chăm sóc chính để có được đánh giá toàn diện và chính xác.</a:t>
            </a:r>
            <a:endParaRPr sz="2000" dirty="0">
              <a:solidFill>
                <a:schemeClr val="accent1">
                  <a:lumMod val="75000"/>
                </a:schemeClr>
              </a:solidFill>
              <a:latin typeface="Times New Roman"/>
              <a:cs typeface="Times New Roman"/>
            </a:endParaRPr>
          </a:p>
        </p:txBody>
      </p:sp>
    </p:spTree>
    <p:extLst>
      <p:ext uri="{BB962C8B-B14F-4D97-AF65-F5344CB8AC3E}">
        <p14:creationId xmlns:p14="http://schemas.microsoft.com/office/powerpoint/2010/main" val="7656674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353637"/>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622</TotalTime>
  <Words>4430</Words>
  <Application>Microsoft Office PowerPoint</Application>
  <PresentationFormat>On-screen Show (16:9)</PresentationFormat>
  <Paragraphs>425</Paragraphs>
  <Slides>41</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41</vt:i4>
      </vt:variant>
    </vt:vector>
  </HeadingPairs>
  <TitlesOfParts>
    <vt:vector size="53" baseType="lpstr">
      <vt:lpstr>Aptos</vt:lpstr>
      <vt:lpstr>Arial</vt:lpstr>
      <vt:lpstr>Arial MT</vt:lpstr>
      <vt:lpstr>Calibri</vt:lpstr>
      <vt:lpstr>Microsoft Sans Serif</vt:lpstr>
      <vt:lpstr>Symbol</vt:lpstr>
      <vt:lpstr>Times New Roman</vt:lpstr>
      <vt:lpstr>Traditional Arabic</vt:lpstr>
      <vt:lpstr>Trebuchet MS</vt:lpstr>
      <vt:lpstr>Verdana</vt:lpstr>
      <vt:lpstr>Wingdings</vt:lpstr>
      <vt:lpstr>Office Theme</vt:lpstr>
      <vt:lpstr>CHUYÊN ĐỀ</vt:lpstr>
      <vt:lpstr>PowerPoint Presentation</vt:lpstr>
      <vt:lpstr>PowerPoint Presentation</vt:lpstr>
      <vt:lpstr>MỤC TIÊU</vt:lpstr>
      <vt:lpstr>1. Phát hiện sớm</vt:lpstr>
      <vt:lpstr>1. Phát hiện sớm</vt:lpstr>
      <vt:lpstr>1. Phát hiện sớm</vt:lpstr>
      <vt:lpstr>1. Phát hiện sớm</vt:lpstr>
      <vt:lpstr>Quy trình phát hiện sớm</vt:lpstr>
      <vt:lpstr>2. Các dấu hiệu nguy cơ khuyết tật ở trẻ mầm non</vt:lpstr>
      <vt:lpstr>2. Các dấu hiệu nguy cơ khuyết tật ở trẻ mầm non</vt:lpstr>
      <vt:lpstr>PowerPoint Presentation</vt:lpstr>
      <vt:lpstr>2. Các dấu hiệu nguy cơ khuyết tật ở trẻ mầm non</vt:lpstr>
      <vt:lpstr>2. Các dấu hiệu nguy cơ khuyết tật ở trẻ mầm non</vt:lpstr>
      <vt:lpstr>Nhận diện trẻ có nguy cơ khuyết tật thần kinh, tâm thần</vt:lpstr>
      <vt:lpstr>2. Các dấu hiệu nguy cơ khuyết tật ở trẻ mầm non</vt:lpstr>
      <vt:lpstr>PowerPoint Presentation</vt:lpstr>
      <vt:lpstr>3. Sử dụng V- ASQ- 3 sàng lọc trẻ có nguy cơ khuyết tật</vt:lpstr>
      <vt:lpstr>GIỚI THIỆU BỘ CÔNG CỤ SÀNG LỌC V-ASQ-3 THEO DÕI SỰ PHÁT TRIỂN CỦA TRẺ TỪ 36 - 60 THÁNG TUỔI</vt:lpstr>
      <vt:lpstr>Đặc điểm: V-ASQ-3 Lĩnh vực và Câu hỏi</vt:lpstr>
      <vt:lpstr>Các lĩnh vực</vt:lpstr>
      <vt:lpstr>Các bước sử dụng bảng hỏi ASQ-3</vt:lpstr>
      <vt:lpstr>THÔNG TIN TRÊN TRANG BÌA</vt:lpstr>
      <vt:lpstr>PowerPoint Presentation</vt:lpstr>
      <vt:lpstr>PowerPoint Presentation</vt:lpstr>
      <vt:lpstr>PowerPoint Presentation</vt:lpstr>
      <vt:lpstr>Thực hiện bảng hỏi</vt:lpstr>
      <vt:lpstr>Tính điểm v-asq-3</vt:lpstr>
      <vt:lpstr>Cách hiệu chỉnh điểm với 1  câu bỏ trống</vt:lpstr>
      <vt:lpstr>Tra bảng</vt:lpstr>
      <vt:lpstr>PowerPoint Presentation</vt:lpstr>
      <vt:lpstr>PowerPoint Presentation</vt:lpstr>
      <vt:lpstr>PHẢN HỒI VỀ KẾT QUẢ V-ASQ-3 CHO PHỤ HUYNH</vt:lpstr>
      <vt:lpstr>KHUYẾN NGHỊ CHO PHỤ HUYNH</vt:lpstr>
      <vt:lpstr>ĐỒ DÙNG</vt:lpstr>
      <vt:lpstr>PowerPoint Presentation</vt:lpstr>
      <vt:lpstr>Tổ chức phát hiện sớm trẻ khuyết tật tại trường hòa nhập </vt:lpstr>
      <vt:lpstr>Lập kế hoạch và phân công nhiệm vụ </vt:lpstr>
      <vt:lpstr>Lập kế hoạch và phân công nhiệm vụ </vt:lpstr>
      <vt:lpstr>1. Xác nhận của Phụ huynh tham gia sàng lọc 2. Danh sách trẻ tham gia sàng lọc 2. Danh sách trẻ cần theo dõi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AUTOMOTIVE COOLING SYSTEM CONSULTING</dc:title>
  <dc:creator>Kim Hoa Nguyễn</dc:creator>
  <cp:lastModifiedBy>huonggdnb@gmail.com</cp:lastModifiedBy>
  <cp:revision>47</cp:revision>
  <dcterms:created xsi:type="dcterms:W3CDTF">2026-01-23T14:45:00Z</dcterms:created>
  <dcterms:modified xsi:type="dcterms:W3CDTF">2026-03-18T02:39:11Z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2025-09-11T00:00:00Z</vt:filetime>
  </property>
  <property fmtid="{D5CDD505-2E9C-101B-9397-08002B2CF9AE}" pid="3" name="Creator">
    <vt:lpwstr>Microsoft® PowerPoint® LTSC</vt:lpwstr>
  </property>
  <property fmtid="{D5CDD505-2E9C-101B-9397-08002B2CF9AE}" pid="4" name="LastSaved">
    <vt:filetime>2026-01-23T00:00:00Z</vt:filetime>
  </property>
  <property fmtid="{D5CDD505-2E9C-101B-9397-08002B2CF9AE}" pid="5" name="Producer">
    <vt:lpwstr>Microsoft® PowerPoint® LTSC</vt:lpwstr>
  </property>
</Properties>
</file>